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62" r:id="rId6"/>
    <p:sldId id="263" r:id="rId7"/>
    <p:sldId id="264" r:id="rId8"/>
    <p:sldId id="265" r:id="rId9"/>
    <p:sldId id="266" r:id="rId10"/>
    <p:sldId id="267" r:id="rId11"/>
    <p:sldId id="268" r:id="rId12"/>
    <p:sldId id="269" r:id="rId13"/>
    <p:sldId id="270" r:id="rId14"/>
    <p:sldId id="271" r:id="rId1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B899F67-066C-453A-B697-D2E328F6A86E}" v="5" dt="2025-12-19T14:40:07.75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34" autoAdjust="0"/>
  </p:normalViewPr>
  <p:slideViewPr>
    <p:cSldViewPr snapToGrid="0">
      <p:cViewPr varScale="1">
        <p:scale>
          <a:sx n="97" d="100"/>
          <a:sy n="97" d="100"/>
        </p:scale>
        <p:origin x="90" y="198"/>
      </p:cViewPr>
      <p:guideLst/>
    </p:cSldViewPr>
  </p:slideViewPr>
  <p:outlineViewPr>
    <p:cViewPr>
      <p:scale>
        <a:sx n="33" d="100"/>
        <a:sy n="33" d="100"/>
      </p:scale>
      <p:origin x="0" y="-761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oshio watanabe" userId="4f88620549a6431d" providerId="LiveId" clId="{887D6471-9D4A-4769-A701-ADA20BD301F4}"/>
    <pc:docChg chg="undo custSel modSld">
      <pc:chgData name="yoshio watanabe" userId="4f88620549a6431d" providerId="LiveId" clId="{887D6471-9D4A-4769-A701-ADA20BD301F4}" dt="2025-12-19T14:51:06.919" v="279" actId="403"/>
      <pc:docMkLst>
        <pc:docMk/>
      </pc:docMkLst>
      <pc:sldChg chg="modSp mod">
        <pc:chgData name="yoshio watanabe" userId="4f88620549a6431d" providerId="LiveId" clId="{887D6471-9D4A-4769-A701-ADA20BD301F4}" dt="2025-12-19T14:17:07.558" v="49" actId="2711"/>
        <pc:sldMkLst>
          <pc:docMk/>
          <pc:sldMk cId="1946711011" sldId="256"/>
        </pc:sldMkLst>
        <pc:spChg chg="mod">
          <ac:chgData name="yoshio watanabe" userId="4f88620549a6431d" providerId="LiveId" clId="{887D6471-9D4A-4769-A701-ADA20BD301F4}" dt="2025-12-19T14:17:07.558" v="49" actId="2711"/>
          <ac:spMkLst>
            <pc:docMk/>
            <pc:sldMk cId="1946711011" sldId="256"/>
            <ac:spMk id="2" creationId="{8E89C853-E002-E3A4-29A5-43D90E46F592}"/>
          </ac:spMkLst>
        </pc:spChg>
        <pc:spChg chg="mod">
          <ac:chgData name="yoshio watanabe" userId="4f88620549a6431d" providerId="LiveId" clId="{887D6471-9D4A-4769-A701-ADA20BD301F4}" dt="2025-12-19T14:17:07.558" v="49" actId="2711"/>
          <ac:spMkLst>
            <pc:docMk/>
            <pc:sldMk cId="1946711011" sldId="256"/>
            <ac:spMk id="3" creationId="{DA81C434-F776-E3CC-2F35-355837E9A09E}"/>
          </ac:spMkLst>
        </pc:spChg>
      </pc:sldChg>
      <pc:sldChg chg="addSp delSp modSp mod setBg">
        <pc:chgData name="yoshio watanabe" userId="4f88620549a6431d" providerId="LiveId" clId="{887D6471-9D4A-4769-A701-ADA20BD301F4}" dt="2025-12-19T14:34:26.387" v="79" actId="14100"/>
        <pc:sldMkLst>
          <pc:docMk/>
          <pc:sldMk cId="3234374790" sldId="257"/>
        </pc:sldMkLst>
        <pc:spChg chg="mod">
          <ac:chgData name="yoshio watanabe" userId="4f88620549a6431d" providerId="LiveId" clId="{887D6471-9D4A-4769-A701-ADA20BD301F4}" dt="2025-12-19T14:34:15.503" v="73" actId="26606"/>
          <ac:spMkLst>
            <pc:docMk/>
            <pc:sldMk cId="3234374790" sldId="257"/>
            <ac:spMk id="2" creationId="{7DB82767-7341-9A2B-CE1D-6F7002194F64}"/>
          </ac:spMkLst>
        </pc:spChg>
        <pc:spChg chg="mod">
          <ac:chgData name="yoshio watanabe" userId="4f88620549a6431d" providerId="LiveId" clId="{887D6471-9D4A-4769-A701-ADA20BD301F4}" dt="2025-12-19T14:34:26.387" v="79" actId="14100"/>
          <ac:spMkLst>
            <pc:docMk/>
            <pc:sldMk cId="3234374790" sldId="257"/>
            <ac:spMk id="3" creationId="{2F41AAD5-FB3A-7384-617F-07864877F7B9}"/>
          </ac:spMkLst>
        </pc:spChg>
        <pc:spChg chg="add del">
          <ac:chgData name="yoshio watanabe" userId="4f88620549a6431d" providerId="LiveId" clId="{887D6471-9D4A-4769-A701-ADA20BD301F4}" dt="2025-12-19T14:34:15.503" v="73" actId="26606"/>
          <ac:spMkLst>
            <pc:docMk/>
            <pc:sldMk cId="3234374790" sldId="257"/>
            <ac:spMk id="1033" creationId="{99F1FFA9-D672-408C-9220-ADEEC6ABDD09}"/>
          </ac:spMkLst>
        </pc:spChg>
        <pc:spChg chg="add">
          <ac:chgData name="yoshio watanabe" userId="4f88620549a6431d" providerId="LiveId" clId="{887D6471-9D4A-4769-A701-ADA20BD301F4}" dt="2025-12-19T14:34:15.503" v="73" actId="26606"/>
          <ac:spMkLst>
            <pc:docMk/>
            <pc:sldMk cId="3234374790" sldId="257"/>
            <ac:spMk id="1038" creationId="{B95B9BA8-1D69-4796-85F5-B6D0BD52354B}"/>
          </ac:spMkLst>
        </pc:spChg>
        <pc:grpChg chg="add">
          <ac:chgData name="yoshio watanabe" userId="4f88620549a6431d" providerId="LiveId" clId="{887D6471-9D4A-4769-A701-ADA20BD301F4}" dt="2025-12-19T14:34:15.503" v="73" actId="26606"/>
          <ac:grpSpMkLst>
            <pc:docMk/>
            <pc:sldMk cId="3234374790" sldId="257"/>
            <ac:grpSpMk id="1040" creationId="{364A290D-B7BC-40B4-AB97-0C801BCCE267}"/>
          </ac:grpSpMkLst>
        </pc:grpChg>
        <pc:picChg chg="add mod ord">
          <ac:chgData name="yoshio watanabe" userId="4f88620549a6431d" providerId="LiveId" clId="{887D6471-9D4A-4769-A701-ADA20BD301F4}" dt="2025-12-19T14:34:15.503" v="73" actId="26606"/>
          <ac:picMkLst>
            <pc:docMk/>
            <pc:sldMk cId="3234374790" sldId="257"/>
            <ac:picMk id="1026" creationId="{74A0248D-598C-2F7A-1502-401F4F632518}"/>
          </ac:picMkLst>
        </pc:picChg>
        <pc:picChg chg="add mod ord">
          <ac:chgData name="yoshio watanabe" userId="4f88620549a6431d" providerId="LiveId" clId="{887D6471-9D4A-4769-A701-ADA20BD301F4}" dt="2025-12-19T14:34:15.503" v="73" actId="26606"/>
          <ac:picMkLst>
            <pc:docMk/>
            <pc:sldMk cId="3234374790" sldId="257"/>
            <ac:picMk id="1028" creationId="{0DEBAD23-1079-1637-F93D-A48AF9CB6B13}"/>
          </ac:picMkLst>
        </pc:picChg>
      </pc:sldChg>
      <pc:sldChg chg="addSp modSp mod setBg">
        <pc:chgData name="yoshio watanabe" userId="4f88620549a6431d" providerId="LiveId" clId="{887D6471-9D4A-4769-A701-ADA20BD301F4}" dt="2025-12-19T14:48:55.730" v="266" actId="14100"/>
        <pc:sldMkLst>
          <pc:docMk/>
          <pc:sldMk cId="2901198953" sldId="260"/>
        </pc:sldMkLst>
        <pc:spChg chg="mod">
          <ac:chgData name="yoshio watanabe" userId="4f88620549a6431d" providerId="LiveId" clId="{887D6471-9D4A-4769-A701-ADA20BD301F4}" dt="2025-12-19T14:36:38.803" v="89" actId="26606"/>
          <ac:spMkLst>
            <pc:docMk/>
            <pc:sldMk cId="2901198953" sldId="260"/>
            <ac:spMk id="2" creationId="{616AF64B-219B-285C-EAF7-21BF1D44F0BA}"/>
          </ac:spMkLst>
        </pc:spChg>
        <pc:spChg chg="mod">
          <ac:chgData name="yoshio watanabe" userId="4f88620549a6431d" providerId="LiveId" clId="{887D6471-9D4A-4769-A701-ADA20BD301F4}" dt="2025-12-19T14:48:55.730" v="266" actId="14100"/>
          <ac:spMkLst>
            <pc:docMk/>
            <pc:sldMk cId="2901198953" sldId="260"/>
            <ac:spMk id="3" creationId="{EE5FEB87-20E2-96B7-38B1-59AD4DAB0037}"/>
          </ac:spMkLst>
        </pc:spChg>
        <pc:spChg chg="add">
          <ac:chgData name="yoshio watanabe" userId="4f88620549a6431d" providerId="LiveId" clId="{887D6471-9D4A-4769-A701-ADA20BD301F4}" dt="2025-12-19T14:36:38.803" v="89" actId="26606"/>
          <ac:spMkLst>
            <pc:docMk/>
            <pc:sldMk cId="2901198953" sldId="260"/>
            <ac:spMk id="2055" creationId="{04812C46-200A-4DEB-A05E-3ED6C68C2387}"/>
          </ac:spMkLst>
        </pc:spChg>
        <pc:spChg chg="add">
          <ac:chgData name="yoshio watanabe" userId="4f88620549a6431d" providerId="LiveId" clId="{887D6471-9D4A-4769-A701-ADA20BD301F4}" dt="2025-12-19T14:36:38.803" v="89" actId="26606"/>
          <ac:spMkLst>
            <pc:docMk/>
            <pc:sldMk cId="2901198953" sldId="260"/>
            <ac:spMk id="2057" creationId="{D1EA859B-E555-4109-94F3-6700E046E008}"/>
          </ac:spMkLst>
        </pc:spChg>
        <pc:picChg chg="add mod ord">
          <ac:chgData name="yoshio watanabe" userId="4f88620549a6431d" providerId="LiveId" clId="{887D6471-9D4A-4769-A701-ADA20BD301F4}" dt="2025-12-19T14:36:38.803" v="89" actId="26606"/>
          <ac:picMkLst>
            <pc:docMk/>
            <pc:sldMk cId="2901198953" sldId="260"/>
            <ac:picMk id="2050" creationId="{46DFE52D-EAA0-8A70-FA70-663ABE8D998D}"/>
          </ac:picMkLst>
        </pc:picChg>
      </pc:sldChg>
      <pc:sldChg chg="modSp mod modClrScheme chgLayout">
        <pc:chgData name="yoshio watanabe" userId="4f88620549a6431d" providerId="LiveId" clId="{887D6471-9D4A-4769-A701-ADA20BD301F4}" dt="2025-12-19T14:37:11.103" v="97" actId="403"/>
        <pc:sldMkLst>
          <pc:docMk/>
          <pc:sldMk cId="3024336279" sldId="261"/>
        </pc:sldMkLst>
        <pc:spChg chg="mod ord">
          <ac:chgData name="yoshio watanabe" userId="4f88620549a6431d" providerId="LiveId" clId="{887D6471-9D4A-4769-A701-ADA20BD301F4}" dt="2025-12-19T14:37:06.446" v="94" actId="2711"/>
          <ac:spMkLst>
            <pc:docMk/>
            <pc:sldMk cId="3024336279" sldId="261"/>
            <ac:spMk id="2" creationId="{A33005CA-41D6-6298-3C80-1E846CB4C416}"/>
          </ac:spMkLst>
        </pc:spChg>
        <pc:spChg chg="mod ord">
          <ac:chgData name="yoshio watanabe" userId="4f88620549a6431d" providerId="LiveId" clId="{887D6471-9D4A-4769-A701-ADA20BD301F4}" dt="2025-12-19T14:37:11.103" v="97" actId="403"/>
          <ac:spMkLst>
            <pc:docMk/>
            <pc:sldMk cId="3024336279" sldId="261"/>
            <ac:spMk id="3" creationId="{B72B2B6A-5726-2B84-8B1E-D8529A1DDDC7}"/>
          </ac:spMkLst>
        </pc:spChg>
      </pc:sldChg>
      <pc:sldChg chg="modSp mod">
        <pc:chgData name="yoshio watanabe" userId="4f88620549a6431d" providerId="LiveId" clId="{887D6471-9D4A-4769-A701-ADA20BD301F4}" dt="2025-12-19T14:49:47.155" v="272" actId="13926"/>
        <pc:sldMkLst>
          <pc:docMk/>
          <pc:sldMk cId="2384451266" sldId="262"/>
        </pc:sldMkLst>
        <pc:spChg chg="mod">
          <ac:chgData name="yoshio watanabe" userId="4f88620549a6431d" providerId="LiveId" clId="{887D6471-9D4A-4769-A701-ADA20BD301F4}" dt="2025-12-19T14:49:47.155" v="272" actId="13926"/>
          <ac:spMkLst>
            <pc:docMk/>
            <pc:sldMk cId="2384451266" sldId="262"/>
            <ac:spMk id="3" creationId="{EC7FC2F8-FD1E-4BF7-1AAB-105F8EAD391A}"/>
          </ac:spMkLst>
        </pc:spChg>
      </pc:sldChg>
      <pc:sldChg chg="modSp mod">
        <pc:chgData name="yoshio watanabe" userId="4f88620549a6431d" providerId="LiveId" clId="{887D6471-9D4A-4769-A701-ADA20BD301F4}" dt="2025-12-19T14:50:29.245" v="275" actId="13926"/>
        <pc:sldMkLst>
          <pc:docMk/>
          <pc:sldMk cId="3205012327" sldId="263"/>
        </pc:sldMkLst>
        <pc:spChg chg="mod">
          <ac:chgData name="yoshio watanabe" userId="4f88620549a6431d" providerId="LiveId" clId="{887D6471-9D4A-4769-A701-ADA20BD301F4}" dt="2025-12-19T14:50:29.245" v="275" actId="13926"/>
          <ac:spMkLst>
            <pc:docMk/>
            <pc:sldMk cId="3205012327" sldId="263"/>
            <ac:spMk id="3" creationId="{01E37385-6D5F-6AC4-24E2-AEB84B702609}"/>
          </ac:spMkLst>
        </pc:spChg>
      </pc:sldChg>
      <pc:sldChg chg="modSp mod">
        <pc:chgData name="yoshio watanabe" userId="4f88620549a6431d" providerId="LiveId" clId="{887D6471-9D4A-4769-A701-ADA20BD301F4}" dt="2025-12-19T14:38:08.846" v="118" actId="20577"/>
        <pc:sldMkLst>
          <pc:docMk/>
          <pc:sldMk cId="4023161596" sldId="264"/>
        </pc:sldMkLst>
        <pc:spChg chg="mod">
          <ac:chgData name="yoshio watanabe" userId="4f88620549a6431d" providerId="LiveId" clId="{887D6471-9D4A-4769-A701-ADA20BD301F4}" dt="2025-12-19T14:37:47.112" v="103" actId="2711"/>
          <ac:spMkLst>
            <pc:docMk/>
            <pc:sldMk cId="4023161596" sldId="264"/>
            <ac:spMk id="2" creationId="{EA7F18A9-C0DF-B3C8-0791-9D86BEF42CB7}"/>
          </ac:spMkLst>
        </pc:spChg>
        <pc:spChg chg="mod">
          <ac:chgData name="yoshio watanabe" userId="4f88620549a6431d" providerId="LiveId" clId="{887D6471-9D4A-4769-A701-ADA20BD301F4}" dt="2025-12-19T14:38:08.846" v="118" actId="20577"/>
          <ac:spMkLst>
            <pc:docMk/>
            <pc:sldMk cId="4023161596" sldId="264"/>
            <ac:spMk id="3" creationId="{DD94EDB0-0597-A0FF-942E-7E5167DA66BE}"/>
          </ac:spMkLst>
        </pc:spChg>
      </pc:sldChg>
      <pc:sldChg chg="modSp mod">
        <pc:chgData name="yoshio watanabe" userId="4f88620549a6431d" providerId="LiveId" clId="{887D6471-9D4A-4769-A701-ADA20BD301F4}" dt="2025-12-19T14:50:42.897" v="276" actId="1076"/>
        <pc:sldMkLst>
          <pc:docMk/>
          <pc:sldMk cId="3311875843" sldId="265"/>
        </pc:sldMkLst>
        <pc:spChg chg="mod">
          <ac:chgData name="yoshio watanabe" userId="4f88620549a6431d" providerId="LiveId" clId="{887D6471-9D4A-4769-A701-ADA20BD301F4}" dt="2025-12-19T14:38:18.806" v="119" actId="2711"/>
          <ac:spMkLst>
            <pc:docMk/>
            <pc:sldMk cId="3311875843" sldId="265"/>
            <ac:spMk id="2" creationId="{5F26D35D-CB9D-5CA6-B825-8F66AD76136F}"/>
          </ac:spMkLst>
        </pc:spChg>
        <pc:spChg chg="mod">
          <ac:chgData name="yoshio watanabe" userId="4f88620549a6431d" providerId="LiveId" clId="{887D6471-9D4A-4769-A701-ADA20BD301F4}" dt="2025-12-19T14:50:42.897" v="276" actId="1076"/>
          <ac:spMkLst>
            <pc:docMk/>
            <pc:sldMk cId="3311875843" sldId="265"/>
            <ac:spMk id="4" creationId="{78F669B0-9E7C-3FD8-8310-82F3A2F7E151}"/>
          </ac:spMkLst>
        </pc:spChg>
      </pc:sldChg>
      <pc:sldChg chg="modSp mod">
        <pc:chgData name="yoshio watanabe" userId="4f88620549a6431d" providerId="LiveId" clId="{887D6471-9D4A-4769-A701-ADA20BD301F4}" dt="2025-12-19T14:38:46.863" v="127" actId="13926"/>
        <pc:sldMkLst>
          <pc:docMk/>
          <pc:sldMk cId="338662218" sldId="266"/>
        </pc:sldMkLst>
        <pc:spChg chg="mod">
          <ac:chgData name="yoshio watanabe" userId="4f88620549a6431d" providerId="LiveId" clId="{887D6471-9D4A-4769-A701-ADA20BD301F4}" dt="2025-12-19T14:38:34.465" v="122" actId="2711"/>
          <ac:spMkLst>
            <pc:docMk/>
            <pc:sldMk cId="338662218" sldId="266"/>
            <ac:spMk id="4" creationId="{FA91F268-88AC-0BFD-2A7A-9EE3AB052125}"/>
          </ac:spMkLst>
        </pc:spChg>
        <pc:spChg chg="mod">
          <ac:chgData name="yoshio watanabe" userId="4f88620549a6431d" providerId="LiveId" clId="{887D6471-9D4A-4769-A701-ADA20BD301F4}" dt="2025-12-19T14:38:46.863" v="127" actId="13926"/>
          <ac:spMkLst>
            <pc:docMk/>
            <pc:sldMk cId="338662218" sldId="266"/>
            <ac:spMk id="5" creationId="{5A136BE2-B43E-C8B7-78C3-51643F12D47D}"/>
          </ac:spMkLst>
        </pc:spChg>
      </pc:sldChg>
      <pc:sldChg chg="addSp modSp mod setBg">
        <pc:chgData name="yoshio watanabe" userId="4f88620549a6431d" providerId="LiveId" clId="{887D6471-9D4A-4769-A701-ADA20BD301F4}" dt="2025-12-19T14:40:25.699" v="137" actId="27636"/>
        <pc:sldMkLst>
          <pc:docMk/>
          <pc:sldMk cId="1829594707" sldId="267"/>
        </pc:sldMkLst>
        <pc:spChg chg="mod">
          <ac:chgData name="yoshio watanabe" userId="4f88620549a6431d" providerId="LiveId" clId="{887D6471-9D4A-4769-A701-ADA20BD301F4}" dt="2025-12-19T14:40:17.209" v="133" actId="26606"/>
          <ac:spMkLst>
            <pc:docMk/>
            <pc:sldMk cId="1829594707" sldId="267"/>
            <ac:spMk id="2" creationId="{C1F2A7B2-1D90-59DB-DEC0-36C05BFDE382}"/>
          </ac:spMkLst>
        </pc:spChg>
        <pc:spChg chg="mod ord">
          <ac:chgData name="yoshio watanabe" userId="4f88620549a6431d" providerId="LiveId" clId="{887D6471-9D4A-4769-A701-ADA20BD301F4}" dt="2025-12-19T14:40:25.699" v="137" actId="27636"/>
          <ac:spMkLst>
            <pc:docMk/>
            <pc:sldMk cId="1829594707" sldId="267"/>
            <ac:spMk id="3" creationId="{2899AB97-B56D-1375-C640-A2ECF1427240}"/>
          </ac:spMkLst>
        </pc:spChg>
        <pc:spChg chg="add">
          <ac:chgData name="yoshio watanabe" userId="4f88620549a6431d" providerId="LiveId" clId="{887D6471-9D4A-4769-A701-ADA20BD301F4}" dt="2025-12-19T14:40:17.209" v="133" actId="26606"/>
          <ac:spMkLst>
            <pc:docMk/>
            <pc:sldMk cId="1829594707" sldId="267"/>
            <ac:spMk id="3079" creationId="{3AFE8227-C443-417B-BA91-520EB1EF4559}"/>
          </ac:spMkLst>
        </pc:spChg>
        <pc:spChg chg="add">
          <ac:chgData name="yoshio watanabe" userId="4f88620549a6431d" providerId="LiveId" clId="{887D6471-9D4A-4769-A701-ADA20BD301F4}" dt="2025-12-19T14:40:17.209" v="133" actId="26606"/>
          <ac:spMkLst>
            <pc:docMk/>
            <pc:sldMk cId="1829594707" sldId="267"/>
            <ac:spMk id="3081" creationId="{907741FC-B544-4A6E-B831-6789D042333D}"/>
          </ac:spMkLst>
        </pc:spChg>
        <pc:spChg chg="add">
          <ac:chgData name="yoshio watanabe" userId="4f88620549a6431d" providerId="LiveId" clId="{887D6471-9D4A-4769-A701-ADA20BD301F4}" dt="2025-12-19T14:40:17.209" v="133" actId="26606"/>
          <ac:spMkLst>
            <pc:docMk/>
            <pc:sldMk cId="1829594707" sldId="267"/>
            <ac:spMk id="3083" creationId="{3F0BE7ED-7814-4273-B18A-F26CC0380380}"/>
          </ac:spMkLst>
        </pc:spChg>
        <pc:picChg chg="add mod">
          <ac:chgData name="yoshio watanabe" userId="4f88620549a6431d" providerId="LiveId" clId="{887D6471-9D4A-4769-A701-ADA20BD301F4}" dt="2025-12-19T14:40:17.209" v="133" actId="26606"/>
          <ac:picMkLst>
            <pc:docMk/>
            <pc:sldMk cId="1829594707" sldId="267"/>
            <ac:picMk id="3074" creationId="{B530A8BE-C706-EA32-47AE-E505F8BAC7C0}"/>
          </ac:picMkLst>
        </pc:picChg>
      </pc:sldChg>
      <pc:sldChg chg="modSp mod">
        <pc:chgData name="yoshio watanabe" userId="4f88620549a6431d" providerId="LiveId" clId="{887D6471-9D4A-4769-A701-ADA20BD301F4}" dt="2025-12-19T14:40:54.711" v="156" actId="20577"/>
        <pc:sldMkLst>
          <pc:docMk/>
          <pc:sldMk cId="555774372" sldId="268"/>
        </pc:sldMkLst>
        <pc:spChg chg="mod">
          <ac:chgData name="yoshio watanabe" userId="4f88620549a6431d" providerId="LiveId" clId="{887D6471-9D4A-4769-A701-ADA20BD301F4}" dt="2025-12-19T14:40:32.734" v="138" actId="2711"/>
          <ac:spMkLst>
            <pc:docMk/>
            <pc:sldMk cId="555774372" sldId="268"/>
            <ac:spMk id="2" creationId="{C7CA40C9-337B-0EB2-67D8-4A2132CC915B}"/>
          </ac:spMkLst>
        </pc:spChg>
        <pc:spChg chg="mod">
          <ac:chgData name="yoshio watanabe" userId="4f88620549a6431d" providerId="LiveId" clId="{887D6471-9D4A-4769-A701-ADA20BD301F4}" dt="2025-12-19T14:40:54.711" v="156" actId="20577"/>
          <ac:spMkLst>
            <pc:docMk/>
            <pc:sldMk cId="555774372" sldId="268"/>
            <ac:spMk id="3" creationId="{22267A10-EF12-F4F8-3AF1-35D576D019E3}"/>
          </ac:spMkLst>
        </pc:spChg>
      </pc:sldChg>
      <pc:sldChg chg="modSp mod">
        <pc:chgData name="yoshio watanabe" userId="4f88620549a6431d" providerId="LiveId" clId="{887D6471-9D4A-4769-A701-ADA20BD301F4}" dt="2025-12-19T14:50:59.681" v="278" actId="27636"/>
        <pc:sldMkLst>
          <pc:docMk/>
          <pc:sldMk cId="3378775311" sldId="269"/>
        </pc:sldMkLst>
        <pc:spChg chg="mod">
          <ac:chgData name="yoshio watanabe" userId="4f88620549a6431d" providerId="LiveId" clId="{887D6471-9D4A-4769-A701-ADA20BD301F4}" dt="2025-12-19T14:41:22.293" v="162" actId="1076"/>
          <ac:spMkLst>
            <pc:docMk/>
            <pc:sldMk cId="3378775311" sldId="269"/>
            <ac:spMk id="4" creationId="{1C2AC8C0-E311-3157-EF6A-AB631E108E30}"/>
          </ac:spMkLst>
        </pc:spChg>
        <pc:spChg chg="mod">
          <ac:chgData name="yoshio watanabe" userId="4f88620549a6431d" providerId="LiveId" clId="{887D6471-9D4A-4769-A701-ADA20BD301F4}" dt="2025-12-19T14:50:59.681" v="278" actId="27636"/>
          <ac:spMkLst>
            <pc:docMk/>
            <pc:sldMk cId="3378775311" sldId="269"/>
            <ac:spMk id="5" creationId="{34372E63-079D-61DB-6BCE-32141D3ED49F}"/>
          </ac:spMkLst>
        </pc:spChg>
      </pc:sldChg>
      <pc:sldChg chg="modSp mod">
        <pc:chgData name="yoshio watanabe" userId="4f88620549a6431d" providerId="LiveId" clId="{887D6471-9D4A-4769-A701-ADA20BD301F4}" dt="2025-12-19T14:51:06.919" v="279" actId="403"/>
        <pc:sldMkLst>
          <pc:docMk/>
          <pc:sldMk cId="1548819068" sldId="270"/>
        </pc:sldMkLst>
        <pc:spChg chg="mod">
          <ac:chgData name="yoshio watanabe" userId="4f88620549a6431d" providerId="LiveId" clId="{887D6471-9D4A-4769-A701-ADA20BD301F4}" dt="2025-12-19T14:41:30.520" v="163" actId="2711"/>
          <ac:spMkLst>
            <pc:docMk/>
            <pc:sldMk cId="1548819068" sldId="270"/>
            <ac:spMk id="2" creationId="{FEF57AB0-BC86-6151-785F-5ED988F7DD58}"/>
          </ac:spMkLst>
        </pc:spChg>
        <pc:spChg chg="mod">
          <ac:chgData name="yoshio watanabe" userId="4f88620549a6431d" providerId="LiveId" clId="{887D6471-9D4A-4769-A701-ADA20BD301F4}" dt="2025-12-19T14:51:06.919" v="279" actId="403"/>
          <ac:spMkLst>
            <pc:docMk/>
            <pc:sldMk cId="1548819068" sldId="270"/>
            <ac:spMk id="3" creationId="{2FD104B4-8B57-92B5-34E9-130E4B4764A7}"/>
          </ac:spMkLst>
        </pc:spChg>
      </pc:sldChg>
      <pc:sldChg chg="modSp mod">
        <pc:chgData name="yoshio watanabe" userId="4f88620549a6431d" providerId="LiveId" clId="{887D6471-9D4A-4769-A701-ADA20BD301F4}" dt="2025-12-19T14:43:36.657" v="205" actId="1076"/>
        <pc:sldMkLst>
          <pc:docMk/>
          <pc:sldMk cId="3350867912" sldId="271"/>
        </pc:sldMkLst>
        <pc:spChg chg="mod">
          <ac:chgData name="yoshio watanabe" userId="4f88620549a6431d" providerId="LiveId" clId="{887D6471-9D4A-4769-A701-ADA20BD301F4}" dt="2025-12-19T14:43:36.657" v="205" actId="1076"/>
          <ac:spMkLst>
            <pc:docMk/>
            <pc:sldMk cId="3350867912" sldId="271"/>
            <ac:spMk id="4" creationId="{2C6FDFCF-ECC3-4C32-C16C-587660FC8829}"/>
          </ac:spMkLst>
        </pc:spChg>
        <pc:spChg chg="mod">
          <ac:chgData name="yoshio watanabe" userId="4f88620549a6431d" providerId="LiveId" clId="{887D6471-9D4A-4769-A701-ADA20BD301F4}" dt="2025-12-19T14:43:01.542" v="176" actId="1076"/>
          <ac:spMkLst>
            <pc:docMk/>
            <pc:sldMk cId="3350867912" sldId="271"/>
            <ac:spMk id="5" creationId="{373B8F6F-8B98-469A-330B-778435CC9C2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410CE6-A888-238B-A43F-61BB15360551}"/>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975B9210-1681-8B14-D088-49CA5A54174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A947844D-C229-78CF-9B4A-4FA74F8571F4}"/>
              </a:ext>
            </a:extLst>
          </p:cNvPr>
          <p:cNvSpPr>
            <a:spLocks noGrp="1"/>
          </p:cNvSpPr>
          <p:nvPr>
            <p:ph type="dt" sz="half" idx="10"/>
          </p:nvPr>
        </p:nvSpPr>
        <p:spPr/>
        <p:txBody>
          <a:bodyPr/>
          <a:lstStyle/>
          <a:p>
            <a:fld id="{D160BC7B-E6E0-4757-A84F-D95A14EFD730}" type="datetimeFigureOut">
              <a:rPr kumimoji="1" lang="ja-JP" altLang="en-US" smtClean="0"/>
              <a:t>2025/12/22</a:t>
            </a:fld>
            <a:endParaRPr kumimoji="1" lang="ja-JP" altLang="en-US"/>
          </a:p>
        </p:txBody>
      </p:sp>
      <p:sp>
        <p:nvSpPr>
          <p:cNvPr id="5" name="フッター プレースホルダー 4">
            <a:extLst>
              <a:ext uri="{FF2B5EF4-FFF2-40B4-BE49-F238E27FC236}">
                <a16:creationId xmlns:a16="http://schemas.microsoft.com/office/drawing/2014/main" id="{CF277D48-FF65-CDE2-7B3A-CCEA12AE88C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60B6DE1-DD2D-44A4-1C9C-0ABB3C3A3860}"/>
              </a:ext>
            </a:extLst>
          </p:cNvPr>
          <p:cNvSpPr>
            <a:spLocks noGrp="1"/>
          </p:cNvSpPr>
          <p:nvPr>
            <p:ph type="sldNum" sz="quarter" idx="12"/>
          </p:nvPr>
        </p:nvSpPr>
        <p:spPr/>
        <p:txBody>
          <a:bodyPr/>
          <a:lstStyle/>
          <a:p>
            <a:fld id="{D75A500B-1C9B-4D31-B6A2-C371EB45A349}" type="slidenum">
              <a:rPr kumimoji="1" lang="ja-JP" altLang="en-US" smtClean="0"/>
              <a:t>‹#›</a:t>
            </a:fld>
            <a:endParaRPr kumimoji="1" lang="ja-JP" altLang="en-US"/>
          </a:p>
        </p:txBody>
      </p:sp>
    </p:spTree>
    <p:extLst>
      <p:ext uri="{BB962C8B-B14F-4D97-AF65-F5344CB8AC3E}">
        <p14:creationId xmlns:p14="http://schemas.microsoft.com/office/powerpoint/2010/main" val="3656345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90547C-C9F3-35CB-5765-CBED33CB57D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012675D-835A-7CD8-274B-3272281A0E0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5AAB8BC-FF70-E05D-2D7A-2D7BF76B6560}"/>
              </a:ext>
            </a:extLst>
          </p:cNvPr>
          <p:cNvSpPr>
            <a:spLocks noGrp="1"/>
          </p:cNvSpPr>
          <p:nvPr>
            <p:ph type="dt" sz="half" idx="10"/>
          </p:nvPr>
        </p:nvSpPr>
        <p:spPr/>
        <p:txBody>
          <a:bodyPr/>
          <a:lstStyle/>
          <a:p>
            <a:fld id="{D160BC7B-E6E0-4757-A84F-D95A14EFD730}" type="datetimeFigureOut">
              <a:rPr kumimoji="1" lang="ja-JP" altLang="en-US" smtClean="0"/>
              <a:t>2025/12/22</a:t>
            </a:fld>
            <a:endParaRPr kumimoji="1" lang="ja-JP" altLang="en-US"/>
          </a:p>
        </p:txBody>
      </p:sp>
      <p:sp>
        <p:nvSpPr>
          <p:cNvPr id="5" name="フッター プレースホルダー 4">
            <a:extLst>
              <a:ext uri="{FF2B5EF4-FFF2-40B4-BE49-F238E27FC236}">
                <a16:creationId xmlns:a16="http://schemas.microsoft.com/office/drawing/2014/main" id="{50F48526-A6C3-1CC4-7271-3F460676016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DCD322A-2573-8B46-A5DC-D25ECB298521}"/>
              </a:ext>
            </a:extLst>
          </p:cNvPr>
          <p:cNvSpPr>
            <a:spLocks noGrp="1"/>
          </p:cNvSpPr>
          <p:nvPr>
            <p:ph type="sldNum" sz="quarter" idx="12"/>
          </p:nvPr>
        </p:nvSpPr>
        <p:spPr/>
        <p:txBody>
          <a:bodyPr/>
          <a:lstStyle/>
          <a:p>
            <a:fld id="{D75A500B-1C9B-4D31-B6A2-C371EB45A349}" type="slidenum">
              <a:rPr kumimoji="1" lang="ja-JP" altLang="en-US" smtClean="0"/>
              <a:t>‹#›</a:t>
            </a:fld>
            <a:endParaRPr kumimoji="1" lang="ja-JP" altLang="en-US"/>
          </a:p>
        </p:txBody>
      </p:sp>
    </p:spTree>
    <p:extLst>
      <p:ext uri="{BB962C8B-B14F-4D97-AF65-F5344CB8AC3E}">
        <p14:creationId xmlns:p14="http://schemas.microsoft.com/office/powerpoint/2010/main" val="2723265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A5131AC-0D71-5D47-28F1-AEE90282236D}"/>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4B18E86-6E24-8305-BB16-1D9981BAE8CE}"/>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38C8416-D51F-7660-077B-3785C54846E7}"/>
              </a:ext>
            </a:extLst>
          </p:cNvPr>
          <p:cNvSpPr>
            <a:spLocks noGrp="1"/>
          </p:cNvSpPr>
          <p:nvPr>
            <p:ph type="dt" sz="half" idx="10"/>
          </p:nvPr>
        </p:nvSpPr>
        <p:spPr/>
        <p:txBody>
          <a:bodyPr/>
          <a:lstStyle/>
          <a:p>
            <a:fld id="{D160BC7B-E6E0-4757-A84F-D95A14EFD730}" type="datetimeFigureOut">
              <a:rPr kumimoji="1" lang="ja-JP" altLang="en-US" smtClean="0"/>
              <a:t>2025/12/22</a:t>
            </a:fld>
            <a:endParaRPr kumimoji="1" lang="ja-JP" altLang="en-US"/>
          </a:p>
        </p:txBody>
      </p:sp>
      <p:sp>
        <p:nvSpPr>
          <p:cNvPr id="5" name="フッター プレースホルダー 4">
            <a:extLst>
              <a:ext uri="{FF2B5EF4-FFF2-40B4-BE49-F238E27FC236}">
                <a16:creationId xmlns:a16="http://schemas.microsoft.com/office/drawing/2014/main" id="{E31B4842-279A-4BD0-1D20-F12B424953C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4679535-AFAA-9453-85E9-24B7C02EAE03}"/>
              </a:ext>
            </a:extLst>
          </p:cNvPr>
          <p:cNvSpPr>
            <a:spLocks noGrp="1"/>
          </p:cNvSpPr>
          <p:nvPr>
            <p:ph type="sldNum" sz="quarter" idx="12"/>
          </p:nvPr>
        </p:nvSpPr>
        <p:spPr/>
        <p:txBody>
          <a:bodyPr/>
          <a:lstStyle/>
          <a:p>
            <a:fld id="{D75A500B-1C9B-4D31-B6A2-C371EB45A349}" type="slidenum">
              <a:rPr kumimoji="1" lang="ja-JP" altLang="en-US" smtClean="0"/>
              <a:t>‹#›</a:t>
            </a:fld>
            <a:endParaRPr kumimoji="1" lang="ja-JP" altLang="en-US"/>
          </a:p>
        </p:txBody>
      </p:sp>
    </p:spTree>
    <p:extLst>
      <p:ext uri="{BB962C8B-B14F-4D97-AF65-F5344CB8AC3E}">
        <p14:creationId xmlns:p14="http://schemas.microsoft.com/office/powerpoint/2010/main" val="2127628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5CEBB5-8F35-2ABB-FFCD-17040011C25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4A15F41-F569-9462-B8D0-0F1FD9FF62D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B03C159-0AEB-879B-73AF-9D2D4122C8EC}"/>
              </a:ext>
            </a:extLst>
          </p:cNvPr>
          <p:cNvSpPr>
            <a:spLocks noGrp="1"/>
          </p:cNvSpPr>
          <p:nvPr>
            <p:ph type="dt" sz="half" idx="10"/>
          </p:nvPr>
        </p:nvSpPr>
        <p:spPr/>
        <p:txBody>
          <a:bodyPr/>
          <a:lstStyle/>
          <a:p>
            <a:fld id="{D160BC7B-E6E0-4757-A84F-D95A14EFD730}" type="datetimeFigureOut">
              <a:rPr kumimoji="1" lang="ja-JP" altLang="en-US" smtClean="0"/>
              <a:t>2025/12/22</a:t>
            </a:fld>
            <a:endParaRPr kumimoji="1" lang="ja-JP" altLang="en-US"/>
          </a:p>
        </p:txBody>
      </p:sp>
      <p:sp>
        <p:nvSpPr>
          <p:cNvPr id="5" name="フッター プレースホルダー 4">
            <a:extLst>
              <a:ext uri="{FF2B5EF4-FFF2-40B4-BE49-F238E27FC236}">
                <a16:creationId xmlns:a16="http://schemas.microsoft.com/office/drawing/2014/main" id="{444BD291-38B9-DEE5-B295-E7830C2C13D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49C487C-644E-FE41-8ABE-8CB0B3F32D46}"/>
              </a:ext>
            </a:extLst>
          </p:cNvPr>
          <p:cNvSpPr>
            <a:spLocks noGrp="1"/>
          </p:cNvSpPr>
          <p:nvPr>
            <p:ph type="sldNum" sz="quarter" idx="12"/>
          </p:nvPr>
        </p:nvSpPr>
        <p:spPr/>
        <p:txBody>
          <a:bodyPr/>
          <a:lstStyle/>
          <a:p>
            <a:fld id="{D75A500B-1C9B-4D31-B6A2-C371EB45A349}" type="slidenum">
              <a:rPr kumimoji="1" lang="ja-JP" altLang="en-US" smtClean="0"/>
              <a:t>‹#›</a:t>
            </a:fld>
            <a:endParaRPr kumimoji="1" lang="ja-JP" altLang="en-US"/>
          </a:p>
        </p:txBody>
      </p:sp>
    </p:spTree>
    <p:extLst>
      <p:ext uri="{BB962C8B-B14F-4D97-AF65-F5344CB8AC3E}">
        <p14:creationId xmlns:p14="http://schemas.microsoft.com/office/powerpoint/2010/main" val="2186837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3FDEFDD-AC77-2137-6283-56518627C45F}"/>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90908E8-CE0D-A7C7-5955-8A68C9C992F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8F8953B3-9926-2232-23BE-EE50384A59C1}"/>
              </a:ext>
            </a:extLst>
          </p:cNvPr>
          <p:cNvSpPr>
            <a:spLocks noGrp="1"/>
          </p:cNvSpPr>
          <p:nvPr>
            <p:ph type="dt" sz="half" idx="10"/>
          </p:nvPr>
        </p:nvSpPr>
        <p:spPr/>
        <p:txBody>
          <a:bodyPr/>
          <a:lstStyle/>
          <a:p>
            <a:fld id="{D160BC7B-E6E0-4757-A84F-D95A14EFD730}" type="datetimeFigureOut">
              <a:rPr kumimoji="1" lang="ja-JP" altLang="en-US" smtClean="0"/>
              <a:t>2025/12/22</a:t>
            </a:fld>
            <a:endParaRPr kumimoji="1" lang="ja-JP" altLang="en-US"/>
          </a:p>
        </p:txBody>
      </p:sp>
      <p:sp>
        <p:nvSpPr>
          <p:cNvPr id="5" name="フッター プレースホルダー 4">
            <a:extLst>
              <a:ext uri="{FF2B5EF4-FFF2-40B4-BE49-F238E27FC236}">
                <a16:creationId xmlns:a16="http://schemas.microsoft.com/office/drawing/2014/main" id="{F368158F-1AA6-E297-93A4-5A01050F107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73A7F8C-6A8E-626C-4529-7E944FC39BA7}"/>
              </a:ext>
            </a:extLst>
          </p:cNvPr>
          <p:cNvSpPr>
            <a:spLocks noGrp="1"/>
          </p:cNvSpPr>
          <p:nvPr>
            <p:ph type="sldNum" sz="quarter" idx="12"/>
          </p:nvPr>
        </p:nvSpPr>
        <p:spPr/>
        <p:txBody>
          <a:bodyPr/>
          <a:lstStyle/>
          <a:p>
            <a:fld id="{D75A500B-1C9B-4D31-B6A2-C371EB45A349}" type="slidenum">
              <a:rPr kumimoji="1" lang="ja-JP" altLang="en-US" smtClean="0"/>
              <a:t>‹#›</a:t>
            </a:fld>
            <a:endParaRPr kumimoji="1" lang="ja-JP" altLang="en-US"/>
          </a:p>
        </p:txBody>
      </p:sp>
    </p:spTree>
    <p:extLst>
      <p:ext uri="{BB962C8B-B14F-4D97-AF65-F5344CB8AC3E}">
        <p14:creationId xmlns:p14="http://schemas.microsoft.com/office/powerpoint/2010/main" val="3042940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3DFC89-3C00-67F0-B08C-55992ACEC9E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461A393-79B6-3DEA-8098-C78252A16E0A}"/>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7B36E5CE-00DC-CDAF-5C88-5C6764C3D98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7782D7A6-0107-665C-1268-30998E3112B9}"/>
              </a:ext>
            </a:extLst>
          </p:cNvPr>
          <p:cNvSpPr>
            <a:spLocks noGrp="1"/>
          </p:cNvSpPr>
          <p:nvPr>
            <p:ph type="dt" sz="half" idx="10"/>
          </p:nvPr>
        </p:nvSpPr>
        <p:spPr/>
        <p:txBody>
          <a:bodyPr/>
          <a:lstStyle/>
          <a:p>
            <a:fld id="{D160BC7B-E6E0-4757-A84F-D95A14EFD730}" type="datetimeFigureOut">
              <a:rPr kumimoji="1" lang="ja-JP" altLang="en-US" smtClean="0"/>
              <a:t>2025/12/22</a:t>
            </a:fld>
            <a:endParaRPr kumimoji="1" lang="ja-JP" altLang="en-US"/>
          </a:p>
        </p:txBody>
      </p:sp>
      <p:sp>
        <p:nvSpPr>
          <p:cNvPr id="6" name="フッター プレースホルダー 5">
            <a:extLst>
              <a:ext uri="{FF2B5EF4-FFF2-40B4-BE49-F238E27FC236}">
                <a16:creationId xmlns:a16="http://schemas.microsoft.com/office/drawing/2014/main" id="{CC30C3E4-C2B0-64F7-347B-32A8ACB8D4F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CC38617-EB93-FB36-02F0-3E58000078A2}"/>
              </a:ext>
            </a:extLst>
          </p:cNvPr>
          <p:cNvSpPr>
            <a:spLocks noGrp="1"/>
          </p:cNvSpPr>
          <p:nvPr>
            <p:ph type="sldNum" sz="quarter" idx="12"/>
          </p:nvPr>
        </p:nvSpPr>
        <p:spPr/>
        <p:txBody>
          <a:bodyPr/>
          <a:lstStyle/>
          <a:p>
            <a:fld id="{D75A500B-1C9B-4D31-B6A2-C371EB45A349}" type="slidenum">
              <a:rPr kumimoji="1" lang="ja-JP" altLang="en-US" smtClean="0"/>
              <a:t>‹#›</a:t>
            </a:fld>
            <a:endParaRPr kumimoji="1" lang="ja-JP" altLang="en-US"/>
          </a:p>
        </p:txBody>
      </p:sp>
    </p:spTree>
    <p:extLst>
      <p:ext uri="{BB962C8B-B14F-4D97-AF65-F5344CB8AC3E}">
        <p14:creationId xmlns:p14="http://schemas.microsoft.com/office/powerpoint/2010/main" val="9757457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BD2BCD5-B212-07F1-DE60-1571DDDF957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7BF6967-09D8-5B4B-5FD3-03912DD77A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13BCFD31-5147-5A61-83CA-75DFF0F242FE}"/>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6E665AB-1847-1C3E-1CBB-8AA006994E2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F034AFDC-8A02-AD78-EE5C-33A002315AD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FB4D213A-9FDB-7035-DE61-E78C3BF4BB02}"/>
              </a:ext>
            </a:extLst>
          </p:cNvPr>
          <p:cNvSpPr>
            <a:spLocks noGrp="1"/>
          </p:cNvSpPr>
          <p:nvPr>
            <p:ph type="dt" sz="half" idx="10"/>
          </p:nvPr>
        </p:nvSpPr>
        <p:spPr/>
        <p:txBody>
          <a:bodyPr/>
          <a:lstStyle/>
          <a:p>
            <a:fld id="{D160BC7B-E6E0-4757-A84F-D95A14EFD730}" type="datetimeFigureOut">
              <a:rPr kumimoji="1" lang="ja-JP" altLang="en-US" smtClean="0"/>
              <a:t>2025/12/22</a:t>
            </a:fld>
            <a:endParaRPr kumimoji="1" lang="ja-JP" altLang="en-US"/>
          </a:p>
        </p:txBody>
      </p:sp>
      <p:sp>
        <p:nvSpPr>
          <p:cNvPr id="8" name="フッター プレースホルダー 7">
            <a:extLst>
              <a:ext uri="{FF2B5EF4-FFF2-40B4-BE49-F238E27FC236}">
                <a16:creationId xmlns:a16="http://schemas.microsoft.com/office/drawing/2014/main" id="{5F2B0FC3-89C0-50DD-2634-8BC3E0722BF8}"/>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70B08CE8-1CC5-35D5-D94E-AEEFF0294AA9}"/>
              </a:ext>
            </a:extLst>
          </p:cNvPr>
          <p:cNvSpPr>
            <a:spLocks noGrp="1"/>
          </p:cNvSpPr>
          <p:nvPr>
            <p:ph type="sldNum" sz="quarter" idx="12"/>
          </p:nvPr>
        </p:nvSpPr>
        <p:spPr/>
        <p:txBody>
          <a:bodyPr/>
          <a:lstStyle/>
          <a:p>
            <a:fld id="{D75A500B-1C9B-4D31-B6A2-C371EB45A349}" type="slidenum">
              <a:rPr kumimoji="1" lang="ja-JP" altLang="en-US" smtClean="0"/>
              <a:t>‹#›</a:t>
            </a:fld>
            <a:endParaRPr kumimoji="1" lang="ja-JP" altLang="en-US"/>
          </a:p>
        </p:txBody>
      </p:sp>
    </p:spTree>
    <p:extLst>
      <p:ext uri="{BB962C8B-B14F-4D97-AF65-F5344CB8AC3E}">
        <p14:creationId xmlns:p14="http://schemas.microsoft.com/office/powerpoint/2010/main" val="2415475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43A2C6F-2A39-F196-C9D7-E4D18AD411CC}"/>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D2313BEB-F0E1-561F-754F-F6AC6FF401F8}"/>
              </a:ext>
            </a:extLst>
          </p:cNvPr>
          <p:cNvSpPr>
            <a:spLocks noGrp="1"/>
          </p:cNvSpPr>
          <p:nvPr>
            <p:ph type="dt" sz="half" idx="10"/>
          </p:nvPr>
        </p:nvSpPr>
        <p:spPr/>
        <p:txBody>
          <a:bodyPr/>
          <a:lstStyle/>
          <a:p>
            <a:fld id="{D160BC7B-E6E0-4757-A84F-D95A14EFD730}" type="datetimeFigureOut">
              <a:rPr kumimoji="1" lang="ja-JP" altLang="en-US" smtClean="0"/>
              <a:t>2025/12/22</a:t>
            </a:fld>
            <a:endParaRPr kumimoji="1" lang="ja-JP" altLang="en-US"/>
          </a:p>
        </p:txBody>
      </p:sp>
      <p:sp>
        <p:nvSpPr>
          <p:cNvPr id="4" name="フッター プレースホルダー 3">
            <a:extLst>
              <a:ext uri="{FF2B5EF4-FFF2-40B4-BE49-F238E27FC236}">
                <a16:creationId xmlns:a16="http://schemas.microsoft.com/office/drawing/2014/main" id="{B1EB130F-D81C-6CF6-A825-80E34371CABA}"/>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90CB0C77-17A2-3C29-615B-DFDBBBD9A6E6}"/>
              </a:ext>
            </a:extLst>
          </p:cNvPr>
          <p:cNvSpPr>
            <a:spLocks noGrp="1"/>
          </p:cNvSpPr>
          <p:nvPr>
            <p:ph type="sldNum" sz="quarter" idx="12"/>
          </p:nvPr>
        </p:nvSpPr>
        <p:spPr/>
        <p:txBody>
          <a:bodyPr/>
          <a:lstStyle/>
          <a:p>
            <a:fld id="{D75A500B-1C9B-4D31-B6A2-C371EB45A349}" type="slidenum">
              <a:rPr kumimoji="1" lang="ja-JP" altLang="en-US" smtClean="0"/>
              <a:t>‹#›</a:t>
            </a:fld>
            <a:endParaRPr kumimoji="1" lang="ja-JP" altLang="en-US"/>
          </a:p>
        </p:txBody>
      </p:sp>
    </p:spTree>
    <p:extLst>
      <p:ext uri="{BB962C8B-B14F-4D97-AF65-F5344CB8AC3E}">
        <p14:creationId xmlns:p14="http://schemas.microsoft.com/office/powerpoint/2010/main" val="3178863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DCCF428C-2C38-40FA-9093-11643040B69E}"/>
              </a:ext>
            </a:extLst>
          </p:cNvPr>
          <p:cNvSpPr>
            <a:spLocks noGrp="1"/>
          </p:cNvSpPr>
          <p:nvPr>
            <p:ph type="dt" sz="half" idx="10"/>
          </p:nvPr>
        </p:nvSpPr>
        <p:spPr/>
        <p:txBody>
          <a:bodyPr/>
          <a:lstStyle/>
          <a:p>
            <a:fld id="{D160BC7B-E6E0-4757-A84F-D95A14EFD730}" type="datetimeFigureOut">
              <a:rPr kumimoji="1" lang="ja-JP" altLang="en-US" smtClean="0"/>
              <a:t>2025/12/22</a:t>
            </a:fld>
            <a:endParaRPr kumimoji="1" lang="ja-JP" altLang="en-US"/>
          </a:p>
        </p:txBody>
      </p:sp>
      <p:sp>
        <p:nvSpPr>
          <p:cNvPr id="3" name="フッター プレースホルダー 2">
            <a:extLst>
              <a:ext uri="{FF2B5EF4-FFF2-40B4-BE49-F238E27FC236}">
                <a16:creationId xmlns:a16="http://schemas.microsoft.com/office/drawing/2014/main" id="{84076DD6-DBB1-4D90-F211-512DE5F0B9CB}"/>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BF6FB905-094E-C2D9-C2C2-5E0B2B0CDADA}"/>
              </a:ext>
            </a:extLst>
          </p:cNvPr>
          <p:cNvSpPr>
            <a:spLocks noGrp="1"/>
          </p:cNvSpPr>
          <p:nvPr>
            <p:ph type="sldNum" sz="quarter" idx="12"/>
          </p:nvPr>
        </p:nvSpPr>
        <p:spPr/>
        <p:txBody>
          <a:bodyPr/>
          <a:lstStyle/>
          <a:p>
            <a:fld id="{D75A500B-1C9B-4D31-B6A2-C371EB45A349}" type="slidenum">
              <a:rPr kumimoji="1" lang="ja-JP" altLang="en-US" smtClean="0"/>
              <a:t>‹#›</a:t>
            </a:fld>
            <a:endParaRPr kumimoji="1" lang="ja-JP" altLang="en-US"/>
          </a:p>
        </p:txBody>
      </p:sp>
    </p:spTree>
    <p:extLst>
      <p:ext uri="{BB962C8B-B14F-4D97-AF65-F5344CB8AC3E}">
        <p14:creationId xmlns:p14="http://schemas.microsoft.com/office/powerpoint/2010/main" val="167959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852EE6-B42D-8B01-FFC4-B8D82722702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0365D8B-5DCA-6D83-516B-40D77B4E3DD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5CA4DC1-B2AD-E9B4-8F67-C1AF66D322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45A76F0-5DD2-3B44-1816-6AFDE5F08F36}"/>
              </a:ext>
            </a:extLst>
          </p:cNvPr>
          <p:cNvSpPr>
            <a:spLocks noGrp="1"/>
          </p:cNvSpPr>
          <p:nvPr>
            <p:ph type="dt" sz="half" idx="10"/>
          </p:nvPr>
        </p:nvSpPr>
        <p:spPr/>
        <p:txBody>
          <a:bodyPr/>
          <a:lstStyle/>
          <a:p>
            <a:fld id="{D160BC7B-E6E0-4757-A84F-D95A14EFD730}" type="datetimeFigureOut">
              <a:rPr kumimoji="1" lang="ja-JP" altLang="en-US" smtClean="0"/>
              <a:t>2025/12/22</a:t>
            </a:fld>
            <a:endParaRPr kumimoji="1" lang="ja-JP" altLang="en-US"/>
          </a:p>
        </p:txBody>
      </p:sp>
      <p:sp>
        <p:nvSpPr>
          <p:cNvPr id="6" name="フッター プレースホルダー 5">
            <a:extLst>
              <a:ext uri="{FF2B5EF4-FFF2-40B4-BE49-F238E27FC236}">
                <a16:creationId xmlns:a16="http://schemas.microsoft.com/office/drawing/2014/main" id="{B0514777-1D16-5BE6-914C-4BC05F1F676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A93BD6C-57A0-E44C-FE0E-270639E6C5C6}"/>
              </a:ext>
            </a:extLst>
          </p:cNvPr>
          <p:cNvSpPr>
            <a:spLocks noGrp="1"/>
          </p:cNvSpPr>
          <p:nvPr>
            <p:ph type="sldNum" sz="quarter" idx="12"/>
          </p:nvPr>
        </p:nvSpPr>
        <p:spPr/>
        <p:txBody>
          <a:bodyPr/>
          <a:lstStyle/>
          <a:p>
            <a:fld id="{D75A500B-1C9B-4D31-B6A2-C371EB45A349}" type="slidenum">
              <a:rPr kumimoji="1" lang="ja-JP" altLang="en-US" smtClean="0"/>
              <a:t>‹#›</a:t>
            </a:fld>
            <a:endParaRPr kumimoji="1" lang="ja-JP" altLang="en-US"/>
          </a:p>
        </p:txBody>
      </p:sp>
    </p:spTree>
    <p:extLst>
      <p:ext uri="{BB962C8B-B14F-4D97-AF65-F5344CB8AC3E}">
        <p14:creationId xmlns:p14="http://schemas.microsoft.com/office/powerpoint/2010/main" val="3293668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11118AE-1AFA-793B-6D83-21157A98328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C754FDC8-A62E-5D2A-E545-B4014AF4571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CC87E93-902B-D6AF-4DC5-EE61B19E64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51700DB-41CD-70D4-589A-AAF2340BD7A2}"/>
              </a:ext>
            </a:extLst>
          </p:cNvPr>
          <p:cNvSpPr>
            <a:spLocks noGrp="1"/>
          </p:cNvSpPr>
          <p:nvPr>
            <p:ph type="dt" sz="half" idx="10"/>
          </p:nvPr>
        </p:nvSpPr>
        <p:spPr/>
        <p:txBody>
          <a:bodyPr/>
          <a:lstStyle/>
          <a:p>
            <a:fld id="{D160BC7B-E6E0-4757-A84F-D95A14EFD730}" type="datetimeFigureOut">
              <a:rPr kumimoji="1" lang="ja-JP" altLang="en-US" smtClean="0"/>
              <a:t>2025/12/22</a:t>
            </a:fld>
            <a:endParaRPr kumimoji="1" lang="ja-JP" altLang="en-US"/>
          </a:p>
        </p:txBody>
      </p:sp>
      <p:sp>
        <p:nvSpPr>
          <p:cNvPr id="6" name="フッター プレースホルダー 5">
            <a:extLst>
              <a:ext uri="{FF2B5EF4-FFF2-40B4-BE49-F238E27FC236}">
                <a16:creationId xmlns:a16="http://schemas.microsoft.com/office/drawing/2014/main" id="{7634B492-03B1-0E9F-6804-1218D1D22BC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7F052F5-0ECD-97CA-33EF-DE382B1FCBC4}"/>
              </a:ext>
            </a:extLst>
          </p:cNvPr>
          <p:cNvSpPr>
            <a:spLocks noGrp="1"/>
          </p:cNvSpPr>
          <p:nvPr>
            <p:ph type="sldNum" sz="quarter" idx="12"/>
          </p:nvPr>
        </p:nvSpPr>
        <p:spPr/>
        <p:txBody>
          <a:bodyPr/>
          <a:lstStyle/>
          <a:p>
            <a:fld id="{D75A500B-1C9B-4D31-B6A2-C371EB45A349}" type="slidenum">
              <a:rPr kumimoji="1" lang="ja-JP" altLang="en-US" smtClean="0"/>
              <a:t>‹#›</a:t>
            </a:fld>
            <a:endParaRPr kumimoji="1" lang="ja-JP" altLang="en-US"/>
          </a:p>
        </p:txBody>
      </p:sp>
    </p:spTree>
    <p:extLst>
      <p:ext uri="{BB962C8B-B14F-4D97-AF65-F5344CB8AC3E}">
        <p14:creationId xmlns:p14="http://schemas.microsoft.com/office/powerpoint/2010/main" val="1660593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A80E4E8-5E30-4FA4-F40C-1AFC3DC120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DFA178C-F181-D72B-B44B-B18871A8E3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3F9764D-A31F-F1DA-0706-795CA61BC2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160BC7B-E6E0-4757-A84F-D95A14EFD730}" type="datetimeFigureOut">
              <a:rPr kumimoji="1" lang="ja-JP" altLang="en-US" smtClean="0"/>
              <a:t>2025/12/22</a:t>
            </a:fld>
            <a:endParaRPr kumimoji="1" lang="ja-JP" altLang="en-US"/>
          </a:p>
        </p:txBody>
      </p:sp>
      <p:sp>
        <p:nvSpPr>
          <p:cNvPr id="5" name="フッター プレースホルダー 4">
            <a:extLst>
              <a:ext uri="{FF2B5EF4-FFF2-40B4-BE49-F238E27FC236}">
                <a16:creationId xmlns:a16="http://schemas.microsoft.com/office/drawing/2014/main" id="{1F724A1D-9FA4-302B-FE54-00A86485C99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BFF39DF8-8DB3-95C8-1FB1-67B2331E95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75A500B-1C9B-4D31-B6A2-C371EB45A349}" type="slidenum">
              <a:rPr kumimoji="1" lang="ja-JP" altLang="en-US" smtClean="0"/>
              <a:t>‹#›</a:t>
            </a:fld>
            <a:endParaRPr kumimoji="1" lang="ja-JP" altLang="en-US"/>
          </a:p>
        </p:txBody>
      </p:sp>
    </p:spTree>
    <p:extLst>
      <p:ext uri="{BB962C8B-B14F-4D97-AF65-F5344CB8AC3E}">
        <p14:creationId xmlns:p14="http://schemas.microsoft.com/office/powerpoint/2010/main" val="42131987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E89C853-E002-E3A4-29A5-43D90E46F592}"/>
              </a:ext>
            </a:extLst>
          </p:cNvPr>
          <p:cNvSpPr>
            <a:spLocks noGrp="1"/>
          </p:cNvSpPr>
          <p:nvPr>
            <p:ph type="ctrTitle"/>
          </p:nvPr>
        </p:nvSpPr>
        <p:spPr/>
        <p:txBody>
          <a:bodyPr>
            <a:normAutofit/>
          </a:bodyPr>
          <a:lstStyle/>
          <a:p>
            <a:r>
              <a:rPr lang="ja-JP" altLang="en-US" sz="4400" dirty="0">
                <a:latin typeface="HGP明朝E" panose="02020900000000000000" pitchFamily="18" charset="-128"/>
                <a:ea typeface="HGP明朝E" panose="02020900000000000000" pitchFamily="18" charset="-128"/>
              </a:rPr>
              <a:t>世界と日本</a:t>
            </a:r>
            <a:br>
              <a:rPr lang="en-US" altLang="ja-JP" dirty="0">
                <a:latin typeface="HGP明朝E" panose="02020900000000000000" pitchFamily="18" charset="-128"/>
                <a:ea typeface="HGP明朝E" panose="02020900000000000000" pitchFamily="18" charset="-128"/>
              </a:rPr>
            </a:br>
            <a:r>
              <a:rPr kumimoji="1" lang="ja-JP" altLang="en-US" dirty="0">
                <a:latin typeface="HGP明朝E" panose="02020900000000000000" pitchFamily="18" charset="-128"/>
                <a:ea typeface="HGP明朝E" panose="02020900000000000000" pitchFamily="18" charset="-128"/>
              </a:rPr>
              <a:t>２０２５年を振り返る</a:t>
            </a:r>
            <a:br>
              <a:rPr kumimoji="1" lang="en-US" altLang="ja-JP" dirty="0">
                <a:latin typeface="HGP明朝E" panose="02020900000000000000" pitchFamily="18" charset="-128"/>
                <a:ea typeface="HGP明朝E" panose="02020900000000000000" pitchFamily="18" charset="-128"/>
              </a:rPr>
            </a:br>
            <a:r>
              <a:rPr kumimoji="1" lang="ja-JP" altLang="en-US" dirty="0">
                <a:latin typeface="HGP明朝E" panose="02020900000000000000" pitchFamily="18" charset="-128"/>
                <a:ea typeface="HGP明朝E" panose="02020900000000000000" pitchFamily="18" charset="-128"/>
              </a:rPr>
              <a:t>課題の確認</a:t>
            </a:r>
          </a:p>
        </p:txBody>
      </p:sp>
      <p:sp>
        <p:nvSpPr>
          <p:cNvPr id="3" name="字幕 2">
            <a:extLst>
              <a:ext uri="{FF2B5EF4-FFF2-40B4-BE49-F238E27FC236}">
                <a16:creationId xmlns:a16="http://schemas.microsoft.com/office/drawing/2014/main" id="{DA81C434-F776-E3CC-2F35-355837E9A09E}"/>
              </a:ext>
            </a:extLst>
          </p:cNvPr>
          <p:cNvSpPr>
            <a:spLocks noGrp="1"/>
          </p:cNvSpPr>
          <p:nvPr>
            <p:ph type="subTitle" idx="1"/>
          </p:nvPr>
        </p:nvSpPr>
        <p:spPr>
          <a:xfrm>
            <a:off x="1524000" y="4701496"/>
            <a:ext cx="9144000" cy="1655762"/>
          </a:xfrm>
        </p:spPr>
        <p:txBody>
          <a:bodyPr/>
          <a:lstStyle/>
          <a:p>
            <a:pPr lvl="0"/>
            <a:r>
              <a:rPr kumimoji="1" lang="ja-JP" altLang="en-US" dirty="0">
                <a:latin typeface="HGP明朝E" panose="02020900000000000000" pitchFamily="18" charset="-128"/>
                <a:ea typeface="HGP明朝E" panose="02020900000000000000" pitchFamily="18" charset="-128"/>
              </a:rPr>
              <a:t>情報パック１２月号</a:t>
            </a:r>
            <a:endParaRPr kumimoji="1" lang="en-US" altLang="ja-JP"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946711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3AFE8227-C443-417B-BA91-520EB1EF4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C1F2A7B2-1D90-59DB-DEC0-36C05BFDE382}"/>
              </a:ext>
            </a:extLst>
          </p:cNvPr>
          <p:cNvSpPr>
            <a:spLocks noGrp="1"/>
          </p:cNvSpPr>
          <p:nvPr>
            <p:ph type="title"/>
          </p:nvPr>
        </p:nvSpPr>
        <p:spPr>
          <a:xfrm>
            <a:off x="8643193" y="489507"/>
            <a:ext cx="3091607" cy="1655483"/>
          </a:xfrm>
        </p:spPr>
        <p:txBody>
          <a:bodyPr anchor="b">
            <a:normAutofit/>
          </a:bodyPr>
          <a:lstStyle/>
          <a:p>
            <a:r>
              <a:rPr kumimoji="1" lang="ja-JP" altLang="en-US" sz="3700">
                <a:latin typeface="HGP明朝E" panose="02020900000000000000" pitchFamily="18" charset="-128"/>
                <a:ea typeface="HGP明朝E" panose="02020900000000000000" pitchFamily="18" charset="-128"/>
              </a:rPr>
              <a:t>中国　総力を挙げての対日圧力</a:t>
            </a:r>
          </a:p>
        </p:txBody>
      </p:sp>
      <p:pic>
        <p:nvPicPr>
          <p:cNvPr id="3074" name="Picture 2" descr="習近平氏、「パートナーや友人として…」 トランプ氏と電話協議 | 毎日新聞">
            <a:extLst>
              <a:ext uri="{FF2B5EF4-FFF2-40B4-BE49-F238E27FC236}">
                <a16:creationId xmlns:a16="http://schemas.microsoft.com/office/drawing/2014/main" id="{B530A8BE-C706-EA32-47AE-E505F8BAC7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2103" r="203" b="1"/>
          <a:stretch>
            <a:fillRect/>
          </a:stretch>
        </p:blipFill>
        <p:spPr bwMode="auto">
          <a:xfrm>
            <a:off x="20" y="431"/>
            <a:ext cx="8115280" cy="6408311"/>
          </a:xfrm>
          <a:prstGeom prst="rect">
            <a:avLst/>
          </a:prstGeom>
          <a:noFill/>
          <a:extLst>
            <a:ext uri="{909E8E84-426E-40DD-AFC4-6F175D3DCCD1}">
              <a14:hiddenFill xmlns:a14="http://schemas.microsoft.com/office/drawing/2010/main">
                <a:solidFill>
                  <a:srgbClr val="FFFFFF"/>
                </a:solidFill>
              </a14:hiddenFill>
            </a:ext>
          </a:extLst>
        </p:spPr>
      </p:pic>
      <p:sp>
        <p:nvSpPr>
          <p:cNvPr id="3" name="コンテンツ プレースホルダー 2">
            <a:extLst>
              <a:ext uri="{FF2B5EF4-FFF2-40B4-BE49-F238E27FC236}">
                <a16:creationId xmlns:a16="http://schemas.microsoft.com/office/drawing/2014/main" id="{2899AB97-B56D-1375-C640-A2ECF1427240}"/>
              </a:ext>
            </a:extLst>
          </p:cNvPr>
          <p:cNvSpPr>
            <a:spLocks noGrp="1"/>
          </p:cNvSpPr>
          <p:nvPr>
            <p:ph idx="1"/>
          </p:nvPr>
        </p:nvSpPr>
        <p:spPr>
          <a:xfrm>
            <a:off x="8643193" y="2418408"/>
            <a:ext cx="3222236" cy="3540265"/>
          </a:xfrm>
        </p:spPr>
        <p:txBody>
          <a:bodyPr>
            <a:normAutofit/>
          </a:bodyPr>
          <a:lstStyle/>
          <a:p>
            <a:r>
              <a:rPr kumimoji="1" lang="ja-JP" altLang="en-US" sz="2400">
                <a:latin typeface="HGP明朝E" panose="02020900000000000000" pitchFamily="18" charset="-128"/>
                <a:ea typeface="HGP明朝E" panose="02020900000000000000" pitchFamily="18" charset="-128"/>
              </a:rPr>
              <a:t>高市首相の「存立危機事態」発言</a:t>
            </a:r>
            <a:endParaRPr kumimoji="1" lang="en-US" altLang="ja-JP" sz="2400">
              <a:latin typeface="HGP明朝E" panose="02020900000000000000" pitchFamily="18" charset="-128"/>
              <a:ea typeface="HGP明朝E" panose="02020900000000000000" pitchFamily="18" charset="-128"/>
            </a:endParaRPr>
          </a:p>
          <a:p>
            <a:r>
              <a:rPr kumimoji="1" lang="ja-JP" altLang="en-US" sz="2400">
                <a:latin typeface="HGP明朝E" panose="02020900000000000000" pitchFamily="18" charset="-128"/>
                <a:ea typeface="HGP明朝E" panose="02020900000000000000" pitchFamily="18" charset="-128"/>
              </a:rPr>
              <a:t>中国の対抗</a:t>
            </a:r>
            <a:endParaRPr kumimoji="1" lang="en-US" altLang="ja-JP" sz="2400">
              <a:latin typeface="HGP明朝E" panose="02020900000000000000" pitchFamily="18" charset="-128"/>
              <a:ea typeface="HGP明朝E" panose="02020900000000000000" pitchFamily="18" charset="-128"/>
            </a:endParaRPr>
          </a:p>
          <a:p>
            <a:pPr lvl="1"/>
            <a:r>
              <a:rPr kumimoji="1" lang="ja-JP" altLang="en-US">
                <a:latin typeface="HGP明朝E" panose="02020900000000000000" pitchFamily="18" charset="-128"/>
                <a:ea typeface="HGP明朝E" panose="02020900000000000000" pitchFamily="18" charset="-128"/>
              </a:rPr>
              <a:t>日本への渡航「禁止」</a:t>
            </a:r>
            <a:endParaRPr kumimoji="1" lang="en-US" altLang="ja-JP">
              <a:latin typeface="HGP明朝E" panose="02020900000000000000" pitchFamily="18" charset="-128"/>
              <a:ea typeface="HGP明朝E" panose="02020900000000000000" pitchFamily="18" charset="-128"/>
            </a:endParaRPr>
          </a:p>
          <a:p>
            <a:pPr lvl="1"/>
            <a:r>
              <a:rPr kumimoji="1" lang="ja-JP" altLang="en-US">
                <a:latin typeface="HGP明朝E" panose="02020900000000000000" pitchFamily="18" charset="-128"/>
                <a:ea typeface="HGP明朝E" panose="02020900000000000000" pitchFamily="18" charset="-128"/>
              </a:rPr>
              <a:t>レアアースの輸出管理</a:t>
            </a:r>
            <a:endParaRPr kumimoji="1" lang="en-US" altLang="ja-JP">
              <a:latin typeface="HGP明朝E" panose="02020900000000000000" pitchFamily="18" charset="-128"/>
              <a:ea typeface="HGP明朝E" panose="02020900000000000000" pitchFamily="18" charset="-128"/>
            </a:endParaRPr>
          </a:p>
          <a:p>
            <a:pPr lvl="1"/>
            <a:r>
              <a:rPr kumimoji="1" lang="ja-JP" altLang="en-US">
                <a:latin typeface="HGP明朝E" panose="02020900000000000000" pitchFamily="18" charset="-128"/>
                <a:ea typeface="HGP明朝E" panose="02020900000000000000" pitchFamily="18" charset="-128"/>
              </a:rPr>
              <a:t>軍事的挑発行動　レーダー照射</a:t>
            </a:r>
            <a:endParaRPr kumimoji="1" lang="en-US" altLang="ja-JP">
              <a:latin typeface="HGP明朝E" panose="02020900000000000000" pitchFamily="18" charset="-128"/>
              <a:ea typeface="HGP明朝E" panose="02020900000000000000" pitchFamily="18" charset="-128"/>
            </a:endParaRPr>
          </a:p>
        </p:txBody>
      </p:sp>
      <p:sp>
        <p:nvSpPr>
          <p:cNvPr id="3081" name="Rectangle 3080">
            <a:extLst>
              <a:ext uri="{FF2B5EF4-FFF2-40B4-BE49-F238E27FC236}">
                <a16:creationId xmlns:a16="http://schemas.microsoft.com/office/drawing/2014/main" id="{907741FC-B544-4A6E-B831-6789D04233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6408741"/>
            <a:ext cx="12191998" cy="457202"/>
          </a:xfrm>
          <a:prstGeom prst="rect">
            <a:avLst/>
          </a:prstGeom>
          <a:gradFill>
            <a:gsLst>
              <a:gs pos="34000">
                <a:srgbClr val="000000">
                  <a:alpha val="96000"/>
                </a:srgbClr>
              </a:gs>
              <a:gs pos="100000">
                <a:schemeClr val="accent1"/>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3" name="Rectangle 3082">
            <a:extLst>
              <a:ext uri="{FF2B5EF4-FFF2-40B4-BE49-F238E27FC236}">
                <a16:creationId xmlns:a16="http://schemas.microsoft.com/office/drawing/2014/main" id="{3F0BE7ED-7814-4273-B18A-F26CC03803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 y="6408742"/>
            <a:ext cx="8115300" cy="449258"/>
          </a:xfrm>
          <a:prstGeom prst="rect">
            <a:avLst/>
          </a:prstGeom>
          <a:gradFill>
            <a:gsLst>
              <a:gs pos="28000">
                <a:schemeClr val="accent1">
                  <a:lumMod val="75000"/>
                  <a:alpha val="59000"/>
                </a:schemeClr>
              </a:gs>
              <a:gs pos="100000">
                <a:srgbClr val="000000">
                  <a:alpha val="70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95947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CA40C9-337B-0EB2-67D8-4A2132CC915B}"/>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「一つの中国」原則</a:t>
            </a:r>
          </a:p>
        </p:txBody>
      </p:sp>
      <p:sp>
        <p:nvSpPr>
          <p:cNvPr id="3" name="コンテンツ プレースホルダー 2">
            <a:extLst>
              <a:ext uri="{FF2B5EF4-FFF2-40B4-BE49-F238E27FC236}">
                <a16:creationId xmlns:a16="http://schemas.microsoft.com/office/drawing/2014/main" id="{22267A10-EF12-F4F8-3AF1-35D576D019E3}"/>
              </a:ext>
            </a:extLst>
          </p:cNvPr>
          <p:cNvSpPr>
            <a:spLocks noGrp="1"/>
          </p:cNvSpPr>
          <p:nvPr>
            <p:ph idx="1"/>
          </p:nvPr>
        </p:nvSpPr>
        <p:spPr/>
        <p:txBody>
          <a:bodyPr>
            <a:normAutofit/>
          </a:bodyPr>
          <a:lstStyle/>
          <a:p>
            <a:pPr lvl="0"/>
            <a:r>
              <a:rPr kumimoji="1" lang="ja-JP" altLang="en-US" sz="3600" dirty="0">
                <a:latin typeface="HGP明朝E" panose="02020900000000000000" pitchFamily="18" charset="-128"/>
                <a:ea typeface="HGP明朝E" panose="02020900000000000000" pitchFamily="18" charset="-128"/>
              </a:rPr>
              <a:t>国連決議「</a:t>
            </a:r>
            <a:r>
              <a:rPr kumimoji="1" lang="en-US" altLang="ja-JP" sz="3600" dirty="0">
                <a:latin typeface="HGP明朝E" panose="02020900000000000000" pitchFamily="18" charset="-128"/>
                <a:ea typeface="HGP明朝E" panose="02020900000000000000" pitchFamily="18" charset="-128"/>
              </a:rPr>
              <a:t>2758</a:t>
            </a:r>
            <a:r>
              <a:rPr kumimoji="1" lang="ja-JP" altLang="en-US" sz="3600" dirty="0">
                <a:latin typeface="HGP明朝E" panose="02020900000000000000" pitchFamily="18" charset="-128"/>
                <a:ea typeface="HGP明朝E" panose="02020900000000000000" pitchFamily="18" charset="-128"/>
              </a:rPr>
              <a:t>」</a:t>
            </a:r>
            <a:endParaRPr kumimoji="1" lang="en-US" altLang="ja-JP" sz="3600" dirty="0">
              <a:latin typeface="HGP明朝E" panose="02020900000000000000" pitchFamily="18" charset="-128"/>
              <a:ea typeface="HGP明朝E" panose="02020900000000000000" pitchFamily="18" charset="-128"/>
            </a:endParaRPr>
          </a:p>
          <a:p>
            <a:pPr lvl="1"/>
            <a:r>
              <a:rPr kumimoji="1" lang="ja-JP" altLang="en-US" sz="3200" dirty="0">
                <a:latin typeface="HGP明朝E" panose="02020900000000000000" pitchFamily="18" charset="-128"/>
                <a:ea typeface="HGP明朝E" panose="02020900000000000000" pitchFamily="18" charset="-128"/>
              </a:rPr>
              <a:t>中華人民共和国の一切の権利を回復し、中華人民共和国の代表が国連における唯一の合法的な代表であることを承認する」</a:t>
            </a:r>
            <a:endParaRPr kumimoji="1" lang="en-US" altLang="ja-JP" sz="3200" dirty="0">
              <a:latin typeface="HGP明朝E" panose="02020900000000000000" pitchFamily="18" charset="-128"/>
              <a:ea typeface="HGP明朝E" panose="02020900000000000000" pitchFamily="18" charset="-128"/>
            </a:endParaRPr>
          </a:p>
          <a:p>
            <a:pPr lvl="1"/>
            <a:endParaRPr kumimoji="1" lang="en-US" altLang="ja-JP" sz="3200" dirty="0">
              <a:latin typeface="HGP明朝E" panose="02020900000000000000" pitchFamily="18" charset="-128"/>
              <a:ea typeface="HGP明朝E" panose="02020900000000000000" pitchFamily="18" charset="-128"/>
            </a:endParaRPr>
          </a:p>
          <a:p>
            <a:pPr lvl="0"/>
            <a:r>
              <a:rPr kumimoji="1" lang="ja-JP" altLang="en-US" sz="3600" dirty="0">
                <a:latin typeface="HGP明朝E" panose="02020900000000000000" pitchFamily="18" charset="-128"/>
                <a:ea typeface="HGP明朝E" panose="02020900000000000000" pitchFamily="18" charset="-128"/>
              </a:rPr>
              <a:t>代表権の処理のみ</a:t>
            </a:r>
            <a:endParaRPr kumimoji="1" lang="en-US" altLang="ja-JP" sz="3600" dirty="0">
              <a:latin typeface="HGP明朝E" panose="02020900000000000000" pitchFamily="18" charset="-128"/>
              <a:ea typeface="HGP明朝E" panose="02020900000000000000" pitchFamily="18" charset="-128"/>
            </a:endParaRPr>
          </a:p>
          <a:p>
            <a:pPr lvl="1"/>
            <a:r>
              <a:rPr kumimoji="1" lang="ja-JP" altLang="en-US" sz="3200" dirty="0">
                <a:latin typeface="HGP明朝E" panose="02020900000000000000" pitchFamily="18" charset="-128"/>
                <a:ea typeface="HGP明朝E" panose="02020900000000000000" pitchFamily="18" charset="-128"/>
              </a:rPr>
              <a:t>中華民国と国連の間の問題を処理していない</a:t>
            </a:r>
            <a:endParaRPr kumimoji="1" lang="en-US" altLang="ja-JP" sz="3200" dirty="0">
              <a:latin typeface="HGP明朝E" panose="02020900000000000000" pitchFamily="18" charset="-128"/>
              <a:ea typeface="HGP明朝E" panose="02020900000000000000" pitchFamily="18" charset="-128"/>
            </a:endParaRPr>
          </a:p>
          <a:p>
            <a:pPr lvl="1"/>
            <a:r>
              <a:rPr kumimoji="1" lang="ja-JP" altLang="en-US" sz="3200" dirty="0">
                <a:latin typeface="HGP明朝E" panose="02020900000000000000" pitchFamily="18" charset="-128"/>
                <a:ea typeface="HGP明朝E" panose="02020900000000000000" pitchFamily="18" charset="-128"/>
              </a:rPr>
              <a:t>台湾にも、台湾の政治的地位にも言及していない。</a:t>
            </a:r>
            <a:endParaRPr kumimoji="1" lang="en-US" altLang="ja-JP"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5557743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1C2AC8C0-E311-3157-EF6A-AB631E108E30}"/>
              </a:ext>
            </a:extLst>
          </p:cNvPr>
          <p:cNvSpPr>
            <a:spLocks noGrp="1"/>
          </p:cNvSpPr>
          <p:nvPr>
            <p:ph type="title"/>
          </p:nvPr>
        </p:nvSpPr>
        <p:spPr>
          <a:xfrm>
            <a:off x="838200" y="1013053"/>
            <a:ext cx="10515600" cy="2852737"/>
          </a:xfrm>
        </p:spPr>
        <p:txBody>
          <a:bodyPr/>
          <a:lstStyle/>
          <a:p>
            <a:r>
              <a:rPr lang="ja-JP" altLang="en-US" dirty="0">
                <a:latin typeface="HGP明朝E" panose="02020900000000000000" pitchFamily="18" charset="-128"/>
                <a:ea typeface="HGP明朝E" panose="02020900000000000000" pitchFamily="18" charset="-128"/>
              </a:rPr>
              <a:t>「一つの中国」原則</a:t>
            </a:r>
            <a:br>
              <a:rPr lang="en-US" altLang="ja-JP" dirty="0">
                <a:latin typeface="HGP明朝E" panose="02020900000000000000" pitchFamily="18" charset="-128"/>
                <a:ea typeface="HGP明朝E" panose="02020900000000000000" pitchFamily="18" charset="-128"/>
              </a:rPr>
            </a:br>
            <a:r>
              <a:rPr lang="ja-JP" altLang="en-US" sz="4800" dirty="0">
                <a:latin typeface="HGP明朝E" panose="02020900000000000000" pitchFamily="18" charset="-128"/>
                <a:ea typeface="HGP明朝E" panose="02020900000000000000" pitchFamily="18" charset="-128"/>
              </a:rPr>
              <a:t>→台湾は中華人民共和国の領土の一部</a:t>
            </a:r>
            <a:endParaRPr lang="ja-JP" altLang="en-US" dirty="0">
              <a:latin typeface="HGP明朝E" panose="02020900000000000000" pitchFamily="18" charset="-128"/>
              <a:ea typeface="HGP明朝E" panose="02020900000000000000" pitchFamily="18" charset="-128"/>
            </a:endParaRPr>
          </a:p>
        </p:txBody>
      </p:sp>
      <p:sp>
        <p:nvSpPr>
          <p:cNvPr id="5" name="テキスト プレースホルダー 4">
            <a:extLst>
              <a:ext uri="{FF2B5EF4-FFF2-40B4-BE49-F238E27FC236}">
                <a16:creationId xmlns:a16="http://schemas.microsoft.com/office/drawing/2014/main" id="{34372E63-079D-61DB-6BCE-32141D3ED49F}"/>
              </a:ext>
            </a:extLst>
          </p:cNvPr>
          <p:cNvSpPr>
            <a:spLocks noGrp="1"/>
          </p:cNvSpPr>
          <p:nvPr>
            <p:ph type="body" idx="1"/>
          </p:nvPr>
        </p:nvSpPr>
        <p:spPr>
          <a:xfrm>
            <a:off x="831850" y="4926920"/>
            <a:ext cx="10515600" cy="1500187"/>
          </a:xfrm>
        </p:spPr>
        <p:txBody>
          <a:bodyPr>
            <a:normAutofit fontScale="92500" lnSpcReduction="10000"/>
          </a:bodyPr>
          <a:lstStyle/>
          <a:p>
            <a:r>
              <a:rPr lang="ja-JP" altLang="en-US" sz="2800" dirty="0">
                <a:latin typeface="HGP明朝E" panose="02020900000000000000" pitchFamily="18" charset="-128"/>
                <a:ea typeface="HGP明朝E" panose="02020900000000000000" pitchFamily="18" charset="-128"/>
              </a:rPr>
              <a:t>米国の立場　中国がそのように主張していることは知っているが「承認」はしていない。</a:t>
            </a:r>
            <a:endParaRPr lang="en-US" altLang="ja-JP" sz="2800" dirty="0">
              <a:latin typeface="HGP明朝E" panose="02020900000000000000" pitchFamily="18" charset="-128"/>
              <a:ea typeface="HGP明朝E" panose="02020900000000000000" pitchFamily="18" charset="-128"/>
            </a:endParaRPr>
          </a:p>
          <a:p>
            <a:r>
              <a:rPr lang="ja-JP" altLang="en-US" sz="2800" dirty="0">
                <a:latin typeface="HGP明朝E" panose="02020900000000000000" pitchFamily="18" charset="-128"/>
                <a:ea typeface="HGP明朝E" panose="02020900000000000000" pitchFamily="18" charset="-128"/>
              </a:rPr>
              <a:t>日本の立場　中国の主張を理解し尊重するが、やはり「承認」したわけではない。</a:t>
            </a:r>
            <a:endParaRPr lang="en-US" altLang="ja-JP" sz="28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3787753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57AB0-BC86-6151-785F-5ED988F7DD58}"/>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米中接近　短期的に</a:t>
            </a:r>
          </a:p>
        </p:txBody>
      </p:sp>
      <p:sp>
        <p:nvSpPr>
          <p:cNvPr id="3" name="テキスト プレースホルダー 2">
            <a:extLst>
              <a:ext uri="{FF2B5EF4-FFF2-40B4-BE49-F238E27FC236}">
                <a16:creationId xmlns:a16="http://schemas.microsoft.com/office/drawing/2014/main" id="{2FD104B4-8B57-92B5-34E9-130E4B4764A7}"/>
              </a:ext>
            </a:extLst>
          </p:cNvPr>
          <p:cNvSpPr>
            <a:spLocks noGrp="1"/>
          </p:cNvSpPr>
          <p:nvPr>
            <p:ph idx="1"/>
          </p:nvPr>
        </p:nvSpPr>
        <p:spPr/>
        <p:txBody>
          <a:bodyPr>
            <a:normAutofit/>
          </a:bodyPr>
          <a:lstStyle/>
          <a:p>
            <a:r>
              <a:rPr kumimoji="1" lang="ja-JP" altLang="en-US" sz="4400" dirty="0">
                <a:latin typeface="HGP明朝E" panose="02020900000000000000" pitchFamily="18" charset="-128"/>
                <a:ea typeface="HGP明朝E" panose="02020900000000000000" pitchFamily="18" charset="-128"/>
              </a:rPr>
              <a:t>互いに今、衝突できない事情がある</a:t>
            </a:r>
            <a:endParaRPr kumimoji="1" lang="en-US" altLang="ja-JP" sz="4400" dirty="0">
              <a:latin typeface="HGP明朝E" panose="02020900000000000000" pitchFamily="18" charset="-128"/>
              <a:ea typeface="HGP明朝E" panose="02020900000000000000" pitchFamily="18" charset="-128"/>
            </a:endParaRPr>
          </a:p>
          <a:p>
            <a:endParaRPr kumimoji="1" lang="en-US" altLang="ja-JP" sz="4400" dirty="0">
              <a:latin typeface="HGP明朝E" panose="02020900000000000000" pitchFamily="18" charset="-128"/>
              <a:ea typeface="HGP明朝E" panose="02020900000000000000" pitchFamily="18" charset="-128"/>
            </a:endParaRPr>
          </a:p>
          <a:p>
            <a:pPr lvl="1"/>
            <a:r>
              <a:rPr kumimoji="1" lang="ja-JP" altLang="en-US" sz="4000" dirty="0">
                <a:solidFill>
                  <a:srgbClr val="FF0000"/>
                </a:solidFill>
                <a:latin typeface="HGP明朝E" panose="02020900000000000000" pitchFamily="18" charset="-128"/>
                <a:ea typeface="HGP明朝E" panose="02020900000000000000" pitchFamily="18" charset="-128"/>
              </a:rPr>
              <a:t>中国</a:t>
            </a:r>
            <a:r>
              <a:rPr kumimoji="1" lang="ja-JP" altLang="en-US" sz="4000" dirty="0">
                <a:latin typeface="HGP明朝E" panose="02020900000000000000" pitchFamily="18" charset="-128"/>
                <a:ea typeface="HGP明朝E" panose="02020900000000000000" pitchFamily="18" charset="-128"/>
              </a:rPr>
              <a:t>は、経済低迷と軍部の「混乱」</a:t>
            </a:r>
            <a:endParaRPr kumimoji="1" lang="en-US" altLang="ja-JP" sz="4000" dirty="0">
              <a:latin typeface="HGP明朝E" panose="02020900000000000000" pitchFamily="18" charset="-128"/>
              <a:ea typeface="HGP明朝E" panose="02020900000000000000" pitchFamily="18" charset="-128"/>
            </a:endParaRPr>
          </a:p>
          <a:p>
            <a:pPr lvl="1"/>
            <a:r>
              <a:rPr lang="ja-JP" altLang="en-US" sz="4000" dirty="0">
                <a:highlight>
                  <a:srgbClr val="FFFF00"/>
                </a:highlight>
                <a:latin typeface="HGP明朝E" panose="02020900000000000000" pitchFamily="18" charset="-128"/>
                <a:ea typeface="HGP明朝E" panose="02020900000000000000" pitchFamily="18" charset="-128"/>
              </a:rPr>
              <a:t>米国</a:t>
            </a:r>
            <a:r>
              <a:rPr lang="ja-JP" altLang="en-US" sz="4000" dirty="0">
                <a:latin typeface="HGP明朝E" panose="02020900000000000000" pitchFamily="18" charset="-128"/>
                <a:ea typeface="HGP明朝E" panose="02020900000000000000" pitchFamily="18" charset="-128"/>
              </a:rPr>
              <a:t>　</a:t>
            </a:r>
            <a:r>
              <a:rPr lang="ja-JP" altLang="en-US" sz="4000" dirty="0">
                <a:highlight>
                  <a:srgbClr val="FFFF00"/>
                </a:highlight>
                <a:latin typeface="HGP明朝E" panose="02020900000000000000" pitchFamily="18" charset="-128"/>
                <a:ea typeface="HGP明朝E" panose="02020900000000000000" pitchFamily="18" charset="-128"/>
              </a:rPr>
              <a:t>中間選挙を控えている</a:t>
            </a:r>
            <a:r>
              <a:rPr lang="ja-JP" altLang="en-US" sz="4000" dirty="0">
                <a:latin typeface="HGP明朝E" panose="02020900000000000000" pitchFamily="18" charset="-128"/>
                <a:ea typeface="HGP明朝E" panose="02020900000000000000" pitchFamily="18" charset="-128"/>
              </a:rPr>
              <a:t>　物価高を是正する</a:t>
            </a:r>
            <a:endParaRPr lang="en-US" altLang="ja-JP" sz="40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5488190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2C6FDFCF-ECC3-4C32-C16C-587660FC8829}"/>
              </a:ext>
            </a:extLst>
          </p:cNvPr>
          <p:cNvSpPr>
            <a:spLocks noGrp="1"/>
          </p:cNvSpPr>
          <p:nvPr>
            <p:ph type="title"/>
          </p:nvPr>
        </p:nvSpPr>
        <p:spPr>
          <a:xfrm>
            <a:off x="831850" y="1045709"/>
            <a:ext cx="10515600" cy="2852737"/>
          </a:xfrm>
        </p:spPr>
        <p:txBody>
          <a:bodyPr/>
          <a:lstStyle/>
          <a:p>
            <a:r>
              <a:rPr lang="ja-JP" altLang="en-US" dirty="0">
                <a:latin typeface="HGP明朝E" panose="02020900000000000000" pitchFamily="18" charset="-128"/>
                <a:ea typeface="HGP明朝E" panose="02020900000000000000" pitchFamily="18" charset="-128"/>
              </a:rPr>
              <a:t>日本は振り回されてはいけない</a:t>
            </a:r>
            <a:br>
              <a:rPr lang="en-US" altLang="ja-JP" dirty="0">
                <a:latin typeface="HGP明朝E" panose="02020900000000000000" pitchFamily="18" charset="-128"/>
                <a:ea typeface="HGP明朝E" panose="02020900000000000000" pitchFamily="18" charset="-128"/>
              </a:rPr>
            </a:br>
            <a:br>
              <a:rPr lang="en-US" altLang="ja-JP" dirty="0">
                <a:latin typeface="HGP明朝E" panose="02020900000000000000" pitchFamily="18" charset="-128"/>
                <a:ea typeface="HGP明朝E" panose="02020900000000000000" pitchFamily="18" charset="-128"/>
              </a:rPr>
            </a:br>
            <a:r>
              <a:rPr lang="ja-JP" altLang="en-US" sz="4400" dirty="0">
                <a:latin typeface="HGP明朝E" panose="02020900000000000000" pitchFamily="18" charset="-128"/>
                <a:ea typeface="HGP明朝E" panose="02020900000000000000" pitchFamily="18" charset="-128"/>
              </a:rPr>
              <a:t>来年は正念場</a:t>
            </a:r>
            <a:endParaRPr lang="ja-JP" altLang="en-US" dirty="0">
              <a:latin typeface="HGP明朝E" panose="02020900000000000000" pitchFamily="18" charset="-128"/>
              <a:ea typeface="HGP明朝E" panose="02020900000000000000" pitchFamily="18" charset="-128"/>
            </a:endParaRPr>
          </a:p>
        </p:txBody>
      </p:sp>
      <p:sp>
        <p:nvSpPr>
          <p:cNvPr id="5" name="テキスト プレースホルダー 4">
            <a:extLst>
              <a:ext uri="{FF2B5EF4-FFF2-40B4-BE49-F238E27FC236}">
                <a16:creationId xmlns:a16="http://schemas.microsoft.com/office/drawing/2014/main" id="{373B8F6F-8B98-469A-330B-778435CC9C2E}"/>
              </a:ext>
            </a:extLst>
          </p:cNvPr>
          <p:cNvSpPr>
            <a:spLocks noGrp="1"/>
          </p:cNvSpPr>
          <p:nvPr>
            <p:ph type="body" idx="1"/>
          </p:nvPr>
        </p:nvSpPr>
        <p:spPr>
          <a:xfrm>
            <a:off x="831850" y="4861606"/>
            <a:ext cx="10515600" cy="1500187"/>
          </a:xfrm>
        </p:spPr>
        <p:txBody>
          <a:bodyPr/>
          <a:lstStyle/>
          <a:p>
            <a:r>
              <a:rPr lang="ja-JP" altLang="en-US" dirty="0">
                <a:latin typeface="HGP明朝E" panose="02020900000000000000" pitchFamily="18" charset="-128"/>
                <a:ea typeface="HGP明朝E" panose="02020900000000000000" pitchFamily="18" charset="-128"/>
              </a:rPr>
              <a:t>かつてもあった・・・・</a:t>
            </a:r>
            <a:endParaRPr lang="en-US" altLang="ja-JP"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日本は確かな戦略をもって力強く前進を</a:t>
            </a:r>
            <a:endParaRPr lang="en-US" altLang="ja-JP"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「対峙」「管理」「友好」・・・</a:t>
            </a:r>
          </a:p>
        </p:txBody>
      </p:sp>
    </p:spTree>
    <p:extLst>
      <p:ext uri="{BB962C8B-B14F-4D97-AF65-F5344CB8AC3E}">
        <p14:creationId xmlns:p14="http://schemas.microsoft.com/office/powerpoint/2010/main" val="33508679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8" name="Rectangle 1037">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7DB82767-7341-9A2B-CE1D-6F7002194F64}"/>
              </a:ext>
            </a:extLst>
          </p:cNvPr>
          <p:cNvSpPr>
            <a:spLocks noGrp="1"/>
          </p:cNvSpPr>
          <p:nvPr>
            <p:ph type="title"/>
          </p:nvPr>
        </p:nvSpPr>
        <p:spPr>
          <a:xfrm>
            <a:off x="838201" y="1641752"/>
            <a:ext cx="4394200" cy="1323439"/>
          </a:xfrm>
        </p:spPr>
        <p:txBody>
          <a:bodyPr anchor="t">
            <a:normAutofit/>
          </a:bodyPr>
          <a:lstStyle/>
          <a:p>
            <a:r>
              <a:rPr kumimoji="1" lang="ja-JP" altLang="en-US" sz="4000">
                <a:solidFill>
                  <a:schemeClr val="bg1"/>
                </a:solidFill>
                <a:latin typeface="HGP明朝E" panose="02020900000000000000" pitchFamily="18" charset="-128"/>
                <a:ea typeface="HGP明朝E" panose="02020900000000000000" pitchFamily="18" charset="-128"/>
              </a:rPr>
              <a:t>世界は大きく動いた</a:t>
            </a:r>
          </a:p>
        </p:txBody>
      </p:sp>
      <p:sp>
        <p:nvSpPr>
          <p:cNvPr id="3" name="コンテンツ プレースホルダー 2">
            <a:extLst>
              <a:ext uri="{FF2B5EF4-FFF2-40B4-BE49-F238E27FC236}">
                <a16:creationId xmlns:a16="http://schemas.microsoft.com/office/drawing/2014/main" id="{2F41AAD5-FB3A-7384-617F-07864877F7B9}"/>
              </a:ext>
            </a:extLst>
          </p:cNvPr>
          <p:cNvSpPr>
            <a:spLocks noGrp="1"/>
          </p:cNvSpPr>
          <p:nvPr>
            <p:ph idx="1"/>
          </p:nvPr>
        </p:nvSpPr>
        <p:spPr>
          <a:xfrm>
            <a:off x="838201" y="3146400"/>
            <a:ext cx="4794156" cy="2454300"/>
          </a:xfrm>
        </p:spPr>
        <p:txBody>
          <a:bodyPr>
            <a:normAutofit fontScale="92500" lnSpcReduction="10000"/>
          </a:bodyPr>
          <a:lstStyle/>
          <a:p>
            <a:pPr lvl="0"/>
            <a:r>
              <a:rPr kumimoji="1" lang="ja-JP" altLang="en-US" sz="3600">
                <a:solidFill>
                  <a:schemeClr val="bg1">
                    <a:alpha val="80000"/>
                  </a:schemeClr>
                </a:solidFill>
                <a:latin typeface="HGP明朝E" panose="02020900000000000000" pitchFamily="18" charset="-128"/>
                <a:ea typeface="HGP明朝E" panose="02020900000000000000" pitchFamily="18" charset="-128"/>
              </a:rPr>
              <a:t>「ウクライナ戦争」　停戦協議</a:t>
            </a:r>
            <a:endParaRPr kumimoji="1" lang="en-US" altLang="ja-JP" sz="3600">
              <a:solidFill>
                <a:schemeClr val="bg1">
                  <a:alpha val="80000"/>
                </a:schemeClr>
              </a:solidFill>
              <a:latin typeface="HGP明朝E" panose="02020900000000000000" pitchFamily="18" charset="-128"/>
              <a:ea typeface="HGP明朝E" panose="02020900000000000000" pitchFamily="18" charset="-128"/>
            </a:endParaRPr>
          </a:p>
          <a:p>
            <a:pPr lvl="0"/>
            <a:endParaRPr kumimoji="1" lang="ja-JP" altLang="en-US" sz="3600">
              <a:solidFill>
                <a:schemeClr val="bg1">
                  <a:alpha val="80000"/>
                </a:schemeClr>
              </a:solidFill>
              <a:latin typeface="HGP明朝E" panose="02020900000000000000" pitchFamily="18" charset="-128"/>
              <a:ea typeface="HGP明朝E" panose="02020900000000000000" pitchFamily="18" charset="-128"/>
            </a:endParaRPr>
          </a:p>
          <a:p>
            <a:pPr lvl="0"/>
            <a:r>
              <a:rPr kumimoji="1" lang="ja-JP" altLang="en-US" sz="3600">
                <a:solidFill>
                  <a:schemeClr val="bg1">
                    <a:alpha val="80000"/>
                  </a:schemeClr>
                </a:solidFill>
                <a:latin typeface="HGP明朝E" panose="02020900000000000000" pitchFamily="18" charset="-128"/>
                <a:ea typeface="HGP明朝E" panose="02020900000000000000" pitchFamily="18" charset="-128"/>
              </a:rPr>
              <a:t>「ガザ紛争」　停戦合意・・・</a:t>
            </a:r>
          </a:p>
        </p:txBody>
      </p:sp>
      <p:pic>
        <p:nvPicPr>
          <p:cNvPr id="1026" name="Picture 2" descr="ロシアとウクライナ 戦争の行方は - 時論公論 - NHK">
            <a:extLst>
              <a:ext uri="{FF2B5EF4-FFF2-40B4-BE49-F238E27FC236}">
                <a16:creationId xmlns:a16="http://schemas.microsoft.com/office/drawing/2014/main" id="{74A0248D-598C-2F7A-1502-401F4F6325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7026" r="1" b="50"/>
          <a:stretch>
            <a:fillRect/>
          </a:stretch>
        </p:blipFill>
        <p:spPr bwMode="auto">
          <a:xfrm>
            <a:off x="5814060" y="2"/>
            <a:ext cx="6377940" cy="3333749"/>
          </a:xfrm>
          <a:custGeom>
            <a:avLst/>
            <a:gdLst/>
            <a:ahLst/>
            <a:cxnLst/>
            <a:rect l="l" t="t" r="r" b="b"/>
            <a:pathLst>
              <a:path w="6377940" h="3333749">
                <a:moveTo>
                  <a:pt x="0" y="0"/>
                </a:moveTo>
                <a:lnTo>
                  <a:pt x="6377940" y="0"/>
                </a:lnTo>
                <a:lnTo>
                  <a:pt x="6377940" y="3333749"/>
                </a:lnTo>
                <a:lnTo>
                  <a:pt x="174585" y="3333749"/>
                </a:lnTo>
                <a:lnTo>
                  <a:pt x="0" y="2202180"/>
                </a:lnTo>
                <a:close/>
              </a:path>
            </a:pathLst>
          </a:custGeom>
          <a:noFill/>
          <a:extLst>
            <a:ext uri="{909E8E84-426E-40DD-AFC4-6F175D3DCCD1}">
              <a14:hiddenFill xmlns:a14="http://schemas.microsoft.com/office/drawing/2010/main">
                <a:solidFill>
                  <a:srgbClr val="FFFFFF"/>
                </a:solidFill>
              </a14:hiddenFill>
            </a:ext>
          </a:extLst>
        </p:spPr>
      </p:pic>
      <p:pic>
        <p:nvPicPr>
          <p:cNvPr id="1028" name="Picture 4" descr="ガザ衝突ついに終結、長期停戦が発効 写真16枚 国際ニュース：AFPBB News">
            <a:extLst>
              <a:ext uri="{FF2B5EF4-FFF2-40B4-BE49-F238E27FC236}">
                <a16:creationId xmlns:a16="http://schemas.microsoft.com/office/drawing/2014/main" id="{0DEBAD23-1079-1637-F93D-A48AF9CB6B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1" b="23694"/>
          <a:stretch>
            <a:fillRect/>
          </a:stretch>
        </p:blipFill>
        <p:spPr bwMode="auto">
          <a:xfrm>
            <a:off x="5814060" y="3524252"/>
            <a:ext cx="6377940" cy="3333748"/>
          </a:xfrm>
          <a:custGeom>
            <a:avLst/>
            <a:gdLst/>
            <a:ahLst/>
            <a:cxnLst/>
            <a:rect l="l" t="t" r="r" b="b"/>
            <a:pathLst>
              <a:path w="6377940" h="3333748">
                <a:moveTo>
                  <a:pt x="203977" y="0"/>
                </a:moveTo>
                <a:lnTo>
                  <a:pt x="6377940" y="0"/>
                </a:lnTo>
                <a:lnTo>
                  <a:pt x="6377940" y="3333748"/>
                </a:lnTo>
                <a:lnTo>
                  <a:pt x="0" y="3333748"/>
                </a:lnTo>
                <a:lnTo>
                  <a:pt x="525780" y="1931668"/>
                </a:lnTo>
                <a:lnTo>
                  <a:pt x="205740" y="11428"/>
                </a:lnTo>
                <a:close/>
              </a:path>
            </a:pathLst>
          </a:custGeom>
          <a:noFill/>
          <a:extLst>
            <a:ext uri="{909E8E84-426E-40DD-AFC4-6F175D3DCCD1}">
              <a14:hiddenFill xmlns:a14="http://schemas.microsoft.com/office/drawing/2010/main">
                <a:solidFill>
                  <a:srgbClr val="FFFFFF"/>
                </a:solidFill>
              </a14:hiddenFill>
            </a:ext>
          </a:extLst>
        </p:spPr>
      </p:pic>
      <p:grpSp>
        <p:nvGrpSpPr>
          <p:cNvPr id="1040" name="Group 1039">
            <a:extLst>
              <a:ext uri="{FF2B5EF4-FFF2-40B4-BE49-F238E27FC236}">
                <a16:creationId xmlns:a16="http://schemas.microsoft.com/office/drawing/2014/main" id="{364A290D-B7BC-40B4-AB97-0C801BCCE26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632358" y="544"/>
            <a:ext cx="874716" cy="6857455"/>
            <a:chOff x="5632358" y="544"/>
            <a:chExt cx="874716" cy="6857455"/>
          </a:xfrm>
        </p:grpSpPr>
        <p:sp>
          <p:nvSpPr>
            <p:cNvPr id="1041" name="Freeform: Shape 1040">
              <a:extLst>
                <a:ext uri="{FF2B5EF4-FFF2-40B4-BE49-F238E27FC236}">
                  <a16:creationId xmlns:a16="http://schemas.microsoft.com/office/drawing/2014/main" id="{3C60D1EB-842B-4027-9728-E573149266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2640988" y="2991914"/>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8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8"/>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solidFill>
              <a:srgbClr val="FFFFFF"/>
            </a:solidFill>
            <a:ln>
              <a:noFill/>
            </a:ln>
            <a:effectLst>
              <a:outerShdw blurRad="381000" dist="152400" dir="10800000" algn="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42" name="Freeform: Shape 1041">
              <a:extLst>
                <a:ext uri="{FF2B5EF4-FFF2-40B4-BE49-F238E27FC236}">
                  <a16:creationId xmlns:a16="http://schemas.microsoft.com/office/drawing/2014/main" id="{44E103E5-C039-4EA4-843B-AD566B5C96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2640988" y="2991914"/>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7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7"/>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blipFill dpi="0" rotWithShape="1">
              <a:blip r:embed="rId4">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3234374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高市大臣の写真で見る動き - 内閣府">
            <a:extLst>
              <a:ext uri="{FF2B5EF4-FFF2-40B4-BE49-F238E27FC236}">
                <a16:creationId xmlns:a16="http://schemas.microsoft.com/office/drawing/2014/main" id="{46DFE52D-EAA0-8A70-FA70-663ABE8D99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361" r="3875"/>
          <a:stretch>
            <a:fillRect/>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2057" name="Rectangle 205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タイトル 1">
            <a:extLst>
              <a:ext uri="{FF2B5EF4-FFF2-40B4-BE49-F238E27FC236}">
                <a16:creationId xmlns:a16="http://schemas.microsoft.com/office/drawing/2014/main" id="{616AF64B-219B-285C-EAF7-21BF1D44F0BA}"/>
              </a:ext>
            </a:extLst>
          </p:cNvPr>
          <p:cNvSpPr>
            <a:spLocks noGrp="1"/>
          </p:cNvSpPr>
          <p:nvPr>
            <p:ph type="title"/>
          </p:nvPr>
        </p:nvSpPr>
        <p:spPr>
          <a:xfrm>
            <a:off x="7531610" y="365125"/>
            <a:ext cx="3822189" cy="1899912"/>
          </a:xfrm>
        </p:spPr>
        <p:txBody>
          <a:bodyPr>
            <a:normAutofit/>
          </a:bodyPr>
          <a:lstStyle/>
          <a:p>
            <a:r>
              <a:rPr kumimoji="1" lang="ja-JP" altLang="en-US" sz="4000">
                <a:latin typeface="HGP明朝E" panose="02020900000000000000" pitchFamily="18" charset="-128"/>
                <a:ea typeface="HGP明朝E" panose="02020900000000000000" pitchFamily="18" charset="-128"/>
              </a:rPr>
              <a:t>米国が主導</a:t>
            </a:r>
          </a:p>
        </p:txBody>
      </p:sp>
      <p:sp>
        <p:nvSpPr>
          <p:cNvPr id="3" name="コンテンツ プレースホルダー 2">
            <a:extLst>
              <a:ext uri="{FF2B5EF4-FFF2-40B4-BE49-F238E27FC236}">
                <a16:creationId xmlns:a16="http://schemas.microsoft.com/office/drawing/2014/main" id="{EE5FEB87-20E2-96B7-38B1-59AD4DAB0037}"/>
              </a:ext>
            </a:extLst>
          </p:cNvPr>
          <p:cNvSpPr>
            <a:spLocks noGrp="1"/>
          </p:cNvSpPr>
          <p:nvPr>
            <p:ph idx="1"/>
          </p:nvPr>
        </p:nvSpPr>
        <p:spPr>
          <a:xfrm>
            <a:off x="7531610" y="2100943"/>
            <a:ext cx="3822189" cy="4076020"/>
          </a:xfrm>
        </p:spPr>
        <p:txBody>
          <a:bodyPr>
            <a:normAutofit/>
          </a:bodyPr>
          <a:lstStyle/>
          <a:p>
            <a:pPr lvl="0"/>
            <a:r>
              <a:rPr kumimoji="1" lang="ja-JP" altLang="en-US" dirty="0">
                <a:latin typeface="HGP明朝E" panose="02020900000000000000" pitchFamily="18" charset="-128"/>
                <a:ea typeface="HGP明朝E" panose="02020900000000000000" pitchFamily="18" charset="-128"/>
              </a:rPr>
              <a:t>国連常任理事国・ロシアの暴挙</a:t>
            </a:r>
          </a:p>
          <a:p>
            <a:pPr lvl="1"/>
            <a:r>
              <a:rPr kumimoji="1" lang="ja-JP" altLang="en-US" sz="2800" dirty="0">
                <a:latin typeface="HGP明朝E" panose="02020900000000000000" pitchFamily="18" charset="-128"/>
                <a:ea typeface="HGP明朝E" panose="02020900000000000000" pitchFamily="18" charset="-128"/>
              </a:rPr>
              <a:t>それを支える中国</a:t>
            </a:r>
            <a:endParaRPr kumimoji="1" lang="en-US" altLang="ja-JP" sz="28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ハマスの暴挙から</a:t>
            </a:r>
            <a:endParaRPr lang="en-US" altLang="ja-JP" sz="3200" dirty="0">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それを支えるイラン</a:t>
            </a:r>
            <a:endParaRPr kumimoji="1" lang="en-US" altLang="ja-JP" dirty="0">
              <a:latin typeface="HGP明朝E" panose="02020900000000000000" pitchFamily="18" charset="-128"/>
              <a:ea typeface="HGP明朝E" panose="02020900000000000000" pitchFamily="18" charset="-128"/>
            </a:endParaRPr>
          </a:p>
          <a:p>
            <a:pPr lvl="0"/>
            <a:r>
              <a:rPr kumimoji="1" lang="ja-JP" altLang="en-US" dirty="0">
                <a:latin typeface="HGP明朝E" panose="02020900000000000000" pitchFamily="18" charset="-128"/>
                <a:ea typeface="HGP明朝E" panose="02020900000000000000" pitchFamily="18" charset="-128"/>
              </a:rPr>
              <a:t>日本の政権</a:t>
            </a:r>
            <a:endParaRPr kumimoji="1" lang="en-US" altLang="ja-JP" dirty="0">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石破政権から高市政権へ</a:t>
            </a:r>
            <a:endParaRPr kumimoji="1" lang="en-US" altLang="ja-JP" sz="28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9011989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33005CA-41D6-6298-3C80-1E846CB4C416}"/>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トランプ米大統領の就任演説</a:t>
            </a:r>
          </a:p>
        </p:txBody>
      </p:sp>
      <p:sp>
        <p:nvSpPr>
          <p:cNvPr id="3" name="コンテンツ プレースホルダー 2">
            <a:extLst>
              <a:ext uri="{FF2B5EF4-FFF2-40B4-BE49-F238E27FC236}">
                <a16:creationId xmlns:a16="http://schemas.microsoft.com/office/drawing/2014/main" id="{B72B2B6A-5726-2B84-8B1E-D8529A1DDDC7}"/>
              </a:ext>
            </a:extLst>
          </p:cNvPr>
          <p:cNvSpPr>
            <a:spLocks noGrp="1"/>
          </p:cNvSpPr>
          <p:nvPr>
            <p:ph type="body" idx="1"/>
          </p:nvPr>
        </p:nvSpPr>
        <p:spPr>
          <a:xfrm>
            <a:off x="831850" y="4818063"/>
            <a:ext cx="10515600" cy="1500187"/>
          </a:xfrm>
        </p:spPr>
        <p:txBody>
          <a:bodyPr>
            <a:normAutofit/>
          </a:bodyPr>
          <a:lstStyle/>
          <a:p>
            <a:pPr lvl="0"/>
            <a:r>
              <a:rPr kumimoji="1" lang="ja-JP" altLang="en-US" sz="3600" dirty="0">
                <a:latin typeface="HGP明朝E" panose="02020900000000000000" pitchFamily="18" charset="-128"/>
                <a:ea typeface="HGP明朝E" panose="02020900000000000000" pitchFamily="18" charset="-128"/>
              </a:rPr>
              <a:t>有言実行</a:t>
            </a:r>
            <a:endParaRPr kumimoji="1" lang="en-US" altLang="ja-JP" sz="36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0243362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EC7FC2F8-FD1E-4BF7-1AAB-105F8EAD391A}"/>
              </a:ext>
            </a:extLst>
          </p:cNvPr>
          <p:cNvSpPr>
            <a:spLocks noGrp="1"/>
          </p:cNvSpPr>
          <p:nvPr>
            <p:ph idx="1"/>
          </p:nvPr>
        </p:nvSpPr>
        <p:spPr>
          <a:xfrm>
            <a:off x="838200" y="581891"/>
            <a:ext cx="10515600" cy="5595072"/>
          </a:xfrm>
        </p:spPr>
        <p:txBody>
          <a:bodyPr/>
          <a:lstStyle/>
          <a:p>
            <a:pPr>
              <a:lnSpc>
                <a:spcPct val="100000"/>
              </a:lnSpc>
            </a:pPr>
            <a:r>
              <a:rPr lang="ja-JP" altLang="en-US" dirty="0">
                <a:latin typeface="HGP明朝E" panose="02020900000000000000" pitchFamily="18" charset="-128"/>
                <a:ea typeface="HGP明朝E" panose="02020900000000000000" pitchFamily="18" charset="-128"/>
              </a:rPr>
              <a:t>わが国の教育制度は、自らを恥じるよう子供たちに教え、多くの場合、</a:t>
            </a:r>
            <a:r>
              <a:rPr lang="ja-JP" altLang="en-US" dirty="0">
                <a:solidFill>
                  <a:srgbClr val="FF0000"/>
                </a:solidFill>
                <a:latin typeface="HGP明朝E" panose="02020900000000000000" pitchFamily="18" charset="-128"/>
                <a:ea typeface="HGP明朝E" panose="02020900000000000000" pitchFamily="18" charset="-128"/>
              </a:rPr>
              <a:t>わが国を憎むように教えている</a:t>
            </a:r>
            <a:r>
              <a:rPr lang="ja-JP" altLang="en-US" dirty="0">
                <a:latin typeface="HGP明朝E" panose="02020900000000000000" pitchFamily="18" charset="-128"/>
                <a:ea typeface="HGP明朝E" panose="02020900000000000000" pitchFamily="18" charset="-128"/>
              </a:rPr>
              <a:t>。われわれが必死に彼らに愛を注ごうとしているにもかかわらずだ。これからすべては今日から変わり始め、非常に速やかに変わるだろう。</a:t>
            </a:r>
            <a:endParaRPr lang="en-US" altLang="ja-JP"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我々は</a:t>
            </a:r>
            <a:r>
              <a:rPr lang="ja-JP" altLang="en-US" dirty="0">
                <a:highlight>
                  <a:srgbClr val="FFFF00"/>
                </a:highlight>
                <a:latin typeface="HGP明朝E" panose="02020900000000000000" pitchFamily="18" charset="-128"/>
                <a:ea typeface="HGP明朝E" panose="02020900000000000000" pitchFamily="18" charset="-128"/>
              </a:rPr>
              <a:t>国家</a:t>
            </a:r>
            <a:r>
              <a:rPr lang="ja-JP" altLang="en-US" dirty="0">
                <a:latin typeface="HGP明朝E" panose="02020900000000000000" pitchFamily="18" charset="-128"/>
                <a:ea typeface="HGP明朝E" panose="02020900000000000000" pitchFamily="18" charset="-128"/>
              </a:rPr>
              <a:t>を忘れない。</a:t>
            </a:r>
            <a:r>
              <a:rPr lang="ja-JP" altLang="en-US" dirty="0">
                <a:highlight>
                  <a:srgbClr val="FFFF00"/>
                </a:highlight>
                <a:latin typeface="HGP明朝E" panose="02020900000000000000" pitchFamily="18" charset="-128"/>
                <a:ea typeface="HGP明朝E" panose="02020900000000000000" pitchFamily="18" charset="-128"/>
              </a:rPr>
              <a:t>憲法</a:t>
            </a:r>
            <a:r>
              <a:rPr lang="ja-JP" altLang="en-US" dirty="0">
                <a:latin typeface="HGP明朝E" panose="02020900000000000000" pitchFamily="18" charset="-128"/>
                <a:ea typeface="HGP明朝E" panose="02020900000000000000" pitchFamily="18" charset="-128"/>
              </a:rPr>
              <a:t>を忘れない。そして</a:t>
            </a:r>
            <a:r>
              <a:rPr lang="ja-JP" altLang="en-US" dirty="0">
                <a:highlight>
                  <a:srgbClr val="FFFF00"/>
                </a:highlight>
                <a:latin typeface="HGP明朝E" panose="02020900000000000000" pitchFamily="18" charset="-128"/>
                <a:ea typeface="HGP明朝E" panose="02020900000000000000" pitchFamily="18" charset="-128"/>
              </a:rPr>
              <a:t>神</a:t>
            </a:r>
            <a:r>
              <a:rPr lang="ja-JP" altLang="en-US" dirty="0">
                <a:latin typeface="HGP明朝E" panose="02020900000000000000" pitchFamily="18" charset="-128"/>
                <a:ea typeface="HGP明朝E" panose="02020900000000000000" pitchFamily="18" charset="-128"/>
              </a:rPr>
              <a:t>を忘れない。決して忘れない。</a:t>
            </a:r>
            <a:endParaRPr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本日、私は一連の歴史的な大統領令に署名する。これらの行動を通じて、米国の完全な復興と、</a:t>
            </a:r>
            <a:r>
              <a:rPr kumimoji="1" lang="ja-JP" altLang="en-US" dirty="0">
                <a:highlight>
                  <a:srgbClr val="FFFF00"/>
                </a:highlight>
                <a:latin typeface="HGP明朝E" panose="02020900000000000000" pitchFamily="18" charset="-128"/>
                <a:ea typeface="HGP明朝E" panose="02020900000000000000" pitchFamily="18" charset="-128"/>
              </a:rPr>
              <a:t>常識の革命</a:t>
            </a:r>
            <a:r>
              <a:rPr kumimoji="1" lang="ja-JP" altLang="en-US" dirty="0">
                <a:latin typeface="HGP明朝E" panose="02020900000000000000" pitchFamily="18" charset="-128"/>
                <a:ea typeface="HGP明朝E" panose="02020900000000000000" pitchFamily="18" charset="-128"/>
              </a:rPr>
              <a:t>を開始する。すべては常識の問題だ。</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米国は再び</a:t>
            </a:r>
            <a:r>
              <a:rPr kumimoji="1" lang="ja-JP" altLang="en-US" dirty="0">
                <a:highlight>
                  <a:srgbClr val="FFFF00"/>
                </a:highlight>
                <a:latin typeface="HGP明朝E" panose="02020900000000000000" pitchFamily="18" charset="-128"/>
                <a:ea typeface="HGP明朝E" panose="02020900000000000000" pitchFamily="18" charset="-128"/>
              </a:rPr>
              <a:t>製造業の国</a:t>
            </a:r>
            <a:r>
              <a:rPr kumimoji="1" lang="ja-JP" altLang="en-US" dirty="0">
                <a:latin typeface="HGP明朝E" panose="02020900000000000000" pitchFamily="18" charset="-128"/>
                <a:ea typeface="HGP明朝E" panose="02020900000000000000" pitchFamily="18" charset="-128"/>
              </a:rPr>
              <a:t>となる。われわれには他のどの製造大国も持たないものがある。それは地球上のどの国よりも多い石油と天然ガスの埋蔵量であり、われわれはそれを活用する。</a:t>
            </a:r>
            <a:endParaRPr kumimoji="1" lang="en-US" altLang="ja-JP"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384451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1E37385-6D5F-6AC4-24E2-AEB84B702609}"/>
              </a:ext>
            </a:extLst>
          </p:cNvPr>
          <p:cNvSpPr>
            <a:spLocks noGrp="1"/>
          </p:cNvSpPr>
          <p:nvPr>
            <p:ph idx="1"/>
          </p:nvPr>
        </p:nvSpPr>
        <p:spPr>
          <a:xfrm>
            <a:off x="838200" y="872836"/>
            <a:ext cx="10515600" cy="5304127"/>
          </a:xfrm>
        </p:spPr>
        <p:txBody>
          <a:bodyPr/>
          <a:lstStyle/>
          <a:p>
            <a:pPr>
              <a:lnSpc>
                <a:spcPct val="100000"/>
              </a:lnSpc>
            </a:pPr>
            <a:r>
              <a:rPr lang="ja-JP" altLang="ja-JP" dirty="0">
                <a:latin typeface="HGP明朝E" panose="02020900000000000000" pitchFamily="18" charset="-128"/>
                <a:ea typeface="HGP明朝E" panose="02020900000000000000" pitchFamily="18" charset="-128"/>
              </a:rPr>
              <a:t>今週、私はまた、公私のあらゆる側面に</a:t>
            </a:r>
            <a:r>
              <a:rPr lang="ja-JP" altLang="ja-JP" dirty="0">
                <a:highlight>
                  <a:srgbClr val="FFFF00"/>
                </a:highlight>
                <a:latin typeface="HGP明朝E" panose="02020900000000000000" pitchFamily="18" charset="-128"/>
                <a:ea typeface="HGP明朝E" panose="02020900000000000000" pitchFamily="18" charset="-128"/>
              </a:rPr>
              <a:t>人種とジェンダーを社会的に取り込もうとする政府の政策を終わらせる。</a:t>
            </a:r>
            <a:r>
              <a:rPr lang="ja-JP" altLang="ja-JP" dirty="0">
                <a:latin typeface="HGP明朝E" panose="02020900000000000000" pitchFamily="18" charset="-128"/>
                <a:ea typeface="HGP明朝E" panose="02020900000000000000" pitchFamily="18" charset="-128"/>
              </a:rPr>
              <a:t>われは肌の色にとらわれない、実力主義の社会をつくり上げる。米国政府の公式方針として、性別は二つしかない。</a:t>
            </a:r>
            <a:r>
              <a:rPr lang="ja-JP" altLang="ja-JP" dirty="0">
                <a:highlight>
                  <a:srgbClr val="FFFF00"/>
                </a:highlight>
                <a:latin typeface="HGP明朝E" panose="02020900000000000000" pitchFamily="18" charset="-128"/>
                <a:ea typeface="HGP明朝E" panose="02020900000000000000" pitchFamily="18" charset="-128"/>
              </a:rPr>
              <a:t>男性と女性</a:t>
            </a:r>
            <a:r>
              <a:rPr lang="ja-JP" altLang="ja-JP" dirty="0">
                <a:latin typeface="HGP明朝E" panose="02020900000000000000" pitchFamily="18" charset="-128"/>
                <a:ea typeface="HGP明朝E" panose="02020900000000000000" pitchFamily="18" charset="-128"/>
              </a:rPr>
              <a:t>だ</a:t>
            </a:r>
            <a:r>
              <a:rPr lang="ja-JP" altLang="en-US" dirty="0">
                <a:latin typeface="HGP明朝E" panose="02020900000000000000" pitchFamily="18" charset="-128"/>
                <a:ea typeface="HGP明朝E" panose="02020900000000000000" pitchFamily="18" charset="-128"/>
              </a:rPr>
              <a:t>。</a:t>
            </a:r>
            <a:endParaRPr lang="en-US" altLang="ja-JP" dirty="0">
              <a:latin typeface="HGP明朝E" panose="02020900000000000000" pitchFamily="18" charset="-128"/>
              <a:ea typeface="HGP明朝E" panose="02020900000000000000" pitchFamily="18" charset="-128"/>
            </a:endParaRPr>
          </a:p>
          <a:p>
            <a:pPr>
              <a:lnSpc>
                <a:spcPct val="100000"/>
              </a:lnSpc>
            </a:pPr>
            <a:r>
              <a:rPr lang="ja-JP" altLang="ja-JP" dirty="0">
                <a:latin typeface="HGP明朝E" panose="02020900000000000000" pitchFamily="18" charset="-128"/>
                <a:ea typeface="HGP明朝E" panose="02020900000000000000" pitchFamily="18" charset="-128"/>
              </a:rPr>
              <a:t>２０１７年と同様、我々は再び、世界がかつて見たことのないような最強の軍隊を築く。</a:t>
            </a:r>
            <a:r>
              <a:rPr lang="ja-JP" altLang="ja-JP" dirty="0">
                <a:highlight>
                  <a:srgbClr val="FFFF00"/>
                </a:highlight>
                <a:latin typeface="HGP明朝E" panose="02020900000000000000" pitchFamily="18" charset="-128"/>
                <a:ea typeface="HGP明朝E" panose="02020900000000000000" pitchFamily="18" charset="-128"/>
              </a:rPr>
              <a:t>勝利した戦いだけでなく、終結させた戦争、そしておそらくもっとも重要なことだが、我々が決して巻き込まれることのない戦争</a:t>
            </a:r>
            <a:r>
              <a:rPr lang="ja-JP" altLang="ja-JP" dirty="0">
                <a:latin typeface="HGP明朝E" panose="02020900000000000000" pitchFamily="18" charset="-128"/>
                <a:ea typeface="HGP明朝E" panose="02020900000000000000" pitchFamily="18" charset="-128"/>
              </a:rPr>
              <a:t>によっても、我々の成功は判断されるだろう</a:t>
            </a:r>
            <a:r>
              <a:rPr lang="ja-JP" altLang="en-US" dirty="0">
                <a:latin typeface="HGP明朝E" panose="02020900000000000000" pitchFamily="18" charset="-128"/>
                <a:ea typeface="HGP明朝E" panose="02020900000000000000" pitchFamily="18" charset="-128"/>
              </a:rPr>
              <a:t>。</a:t>
            </a:r>
            <a:endParaRPr lang="en-US" altLang="ja-JP" dirty="0">
              <a:latin typeface="HGP明朝E" panose="02020900000000000000" pitchFamily="18" charset="-128"/>
              <a:ea typeface="HGP明朝E" panose="02020900000000000000" pitchFamily="18" charset="-128"/>
            </a:endParaRPr>
          </a:p>
          <a:p>
            <a:pPr>
              <a:lnSpc>
                <a:spcPct val="100000"/>
              </a:lnSpc>
            </a:pPr>
            <a:endParaRPr kumimoji="1" lang="en-US" altLang="ja-JP" dirty="0">
              <a:latin typeface="HGP明朝E" panose="02020900000000000000" pitchFamily="18" charset="-128"/>
              <a:ea typeface="HGP明朝E" panose="02020900000000000000" pitchFamily="18" charset="-128"/>
            </a:endParaRPr>
          </a:p>
          <a:p>
            <a:pPr marL="0" indent="0">
              <a:lnSpc>
                <a:spcPct val="100000"/>
              </a:lnSpc>
              <a:buNone/>
            </a:pPr>
            <a:r>
              <a:rPr lang="en-US" altLang="ja-JP" dirty="0">
                <a:latin typeface="HGP明朝E" panose="02020900000000000000" pitchFamily="18" charset="-128"/>
                <a:ea typeface="HGP明朝E" panose="02020900000000000000" pitchFamily="18" charset="-128"/>
              </a:rPr>
              <a:t>※</a:t>
            </a:r>
            <a:r>
              <a:rPr lang="ja-JP" altLang="en-US" dirty="0">
                <a:latin typeface="HGP明朝E" panose="02020900000000000000" pitchFamily="18" charset="-128"/>
                <a:ea typeface="HGP明朝E" panose="02020900000000000000" pitchFamily="18" charset="-128"/>
              </a:rPr>
              <a:t>トランプ氏の行動力は見事である。</a:t>
            </a:r>
            <a:endParaRPr lang="en-US" altLang="ja-JP" dirty="0">
              <a:latin typeface="HGP明朝E" panose="02020900000000000000" pitchFamily="18" charset="-128"/>
              <a:ea typeface="HGP明朝E" panose="02020900000000000000" pitchFamily="18" charset="-128"/>
            </a:endParaRPr>
          </a:p>
          <a:p>
            <a:pPr marL="0" indent="0">
              <a:lnSpc>
                <a:spcPct val="100000"/>
              </a:lnSpc>
              <a:buNone/>
            </a:pPr>
            <a:r>
              <a:rPr kumimoji="1" lang="ja-JP" altLang="en-US" dirty="0">
                <a:latin typeface="HGP明朝E" panose="02020900000000000000" pitchFamily="18" charset="-128"/>
                <a:ea typeface="HGP明朝E" panose="02020900000000000000" pitchFamily="18" charset="-128"/>
              </a:rPr>
              <a:t>　</a:t>
            </a:r>
            <a:r>
              <a:rPr kumimoji="1" lang="ja-JP" altLang="en-US" dirty="0">
                <a:highlight>
                  <a:srgbClr val="FFFF00"/>
                </a:highlight>
                <a:latin typeface="HGP明朝E" panose="02020900000000000000" pitchFamily="18" charset="-128"/>
                <a:ea typeface="HGP明朝E" panose="02020900000000000000" pitchFamily="18" charset="-128"/>
              </a:rPr>
              <a:t>闘いの本質は「共産主義」との闘い</a:t>
            </a:r>
            <a:r>
              <a:rPr kumimoji="1" lang="ja-JP" altLang="en-US" dirty="0">
                <a:latin typeface="HGP明朝E" panose="02020900000000000000" pitchFamily="18" charset="-128"/>
                <a:ea typeface="HGP明朝E" panose="02020900000000000000" pitchFamily="18" charset="-128"/>
              </a:rPr>
              <a:t>である。</a:t>
            </a:r>
            <a:endParaRPr kumimoji="1" lang="en-US" altLang="ja-JP"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205012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7F18A9-C0DF-B3C8-0791-9D86BEF42CB7}"/>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米中首脳会談の本質</a:t>
            </a:r>
          </a:p>
        </p:txBody>
      </p:sp>
      <p:sp>
        <p:nvSpPr>
          <p:cNvPr id="3" name="コンテンツ プレースホルダー 2">
            <a:extLst>
              <a:ext uri="{FF2B5EF4-FFF2-40B4-BE49-F238E27FC236}">
                <a16:creationId xmlns:a16="http://schemas.microsoft.com/office/drawing/2014/main" id="{DD94EDB0-0597-A0FF-942E-7E5167DA66BE}"/>
              </a:ext>
            </a:extLst>
          </p:cNvPr>
          <p:cNvSpPr>
            <a:spLocks noGrp="1"/>
          </p:cNvSpPr>
          <p:nvPr>
            <p:ph idx="1"/>
          </p:nvPr>
        </p:nvSpPr>
        <p:spPr/>
        <p:txBody>
          <a:bodyPr>
            <a:normAutofit/>
          </a:bodyPr>
          <a:lstStyle/>
          <a:p>
            <a:pPr lvl="0"/>
            <a:r>
              <a:rPr kumimoji="1" lang="ja-JP" altLang="en-US" sz="4000" dirty="0">
                <a:latin typeface="HGP明朝E" panose="02020900000000000000" pitchFamily="18" charset="-128"/>
                <a:ea typeface="HGP明朝E" panose="02020900000000000000" pitchFamily="18" charset="-128"/>
              </a:rPr>
              <a:t>中国　レアアースの輸出管理撤廃</a:t>
            </a:r>
            <a:endParaRPr kumimoji="1" lang="en-US" altLang="ja-JP" sz="4000" dirty="0">
              <a:latin typeface="HGP明朝E" panose="02020900000000000000" pitchFamily="18" charset="-128"/>
              <a:ea typeface="HGP明朝E" panose="02020900000000000000" pitchFamily="18" charset="-128"/>
            </a:endParaRPr>
          </a:p>
          <a:p>
            <a:pPr lvl="1"/>
            <a:r>
              <a:rPr kumimoji="1" lang="ja-JP" altLang="en-US" sz="3600" dirty="0">
                <a:latin typeface="HGP明朝E" panose="02020900000000000000" pitchFamily="18" charset="-128"/>
                <a:ea typeface="HGP明朝E" panose="02020900000000000000" pitchFamily="18" charset="-128"/>
              </a:rPr>
              <a:t>米国の大豆を購入</a:t>
            </a:r>
            <a:endParaRPr kumimoji="1" lang="en-US" altLang="ja-JP" sz="3600" dirty="0">
              <a:latin typeface="HGP明朝E" panose="02020900000000000000" pitchFamily="18" charset="-128"/>
              <a:ea typeface="HGP明朝E" panose="02020900000000000000" pitchFamily="18" charset="-128"/>
            </a:endParaRPr>
          </a:p>
          <a:p>
            <a:pPr lvl="0"/>
            <a:r>
              <a:rPr kumimoji="1" lang="ja-JP" altLang="en-US" sz="4000" dirty="0">
                <a:latin typeface="HGP明朝E" panose="02020900000000000000" pitchFamily="18" charset="-128"/>
                <a:ea typeface="HGP明朝E" panose="02020900000000000000" pitchFamily="18" charset="-128"/>
              </a:rPr>
              <a:t>米国　対中関税率を下げる</a:t>
            </a:r>
            <a:endParaRPr kumimoji="1" lang="en-US" altLang="ja-JP" sz="4000" dirty="0">
              <a:latin typeface="HGP明朝E" panose="02020900000000000000" pitchFamily="18" charset="-128"/>
              <a:ea typeface="HGP明朝E" panose="02020900000000000000" pitchFamily="18" charset="-128"/>
            </a:endParaRPr>
          </a:p>
          <a:p>
            <a:pPr lvl="1"/>
            <a:r>
              <a:rPr kumimoji="1" lang="ja-JP" altLang="en-US" sz="3600" dirty="0">
                <a:latin typeface="HGP明朝E" panose="02020900000000000000" pitchFamily="18" charset="-128"/>
                <a:ea typeface="HGP明朝E" panose="02020900000000000000" pitchFamily="18" charset="-128"/>
              </a:rPr>
              <a:t>来春　トランプ氏の訪中</a:t>
            </a:r>
            <a:endParaRPr kumimoji="1" lang="en-US" altLang="ja-JP" sz="3600" dirty="0">
              <a:latin typeface="HGP明朝E" panose="02020900000000000000" pitchFamily="18" charset="-128"/>
              <a:ea typeface="HGP明朝E" panose="02020900000000000000" pitchFamily="18" charset="-128"/>
            </a:endParaRPr>
          </a:p>
          <a:p>
            <a:pPr lvl="1"/>
            <a:endParaRPr kumimoji="1" lang="en-US" altLang="ja-JP" sz="3600" dirty="0">
              <a:latin typeface="HGP明朝E" panose="02020900000000000000" pitchFamily="18" charset="-128"/>
              <a:ea typeface="HGP明朝E" panose="02020900000000000000" pitchFamily="18" charset="-128"/>
            </a:endParaRPr>
          </a:p>
          <a:p>
            <a:pPr lvl="0"/>
            <a:r>
              <a:rPr kumimoji="1" lang="ja-JP" altLang="en-US" sz="4000" dirty="0">
                <a:latin typeface="HGP明朝E" panose="02020900000000000000" pitchFamily="18" charset="-128"/>
                <a:ea typeface="HGP明朝E" panose="02020900000000000000" pitchFamily="18" charset="-128"/>
              </a:rPr>
              <a:t>対米関税戦争で</a:t>
            </a:r>
            <a:endParaRPr kumimoji="1" lang="en-US" altLang="ja-JP" sz="4000" dirty="0">
              <a:latin typeface="HGP明朝E" panose="02020900000000000000" pitchFamily="18" charset="-128"/>
              <a:ea typeface="HGP明朝E" panose="02020900000000000000" pitchFamily="18" charset="-128"/>
            </a:endParaRPr>
          </a:p>
          <a:p>
            <a:pPr marL="0" lvl="0" indent="0">
              <a:buNone/>
            </a:pPr>
            <a:r>
              <a:rPr lang="ja-JP" altLang="en-US" sz="4000" dirty="0">
                <a:latin typeface="HGP明朝E" panose="02020900000000000000" pitchFamily="18" charset="-128"/>
                <a:ea typeface="HGP明朝E" panose="02020900000000000000" pitchFamily="18" charset="-128"/>
              </a:rPr>
              <a:t>　</a:t>
            </a:r>
            <a:r>
              <a:rPr kumimoji="1" lang="ja-JP" altLang="en-US" sz="4000" dirty="0">
                <a:latin typeface="HGP明朝E" panose="02020900000000000000" pitchFamily="18" charset="-128"/>
                <a:ea typeface="HGP明朝E" panose="02020900000000000000" pitchFamily="18" charset="-128"/>
              </a:rPr>
              <a:t>唯一負けなかった国は中国のみ</a:t>
            </a:r>
            <a:endParaRPr kumimoji="1" lang="en-US" altLang="ja-JP" sz="40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4023161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F26D35D-CB9D-5CA6-B825-8F66AD76136F}"/>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日米・・・レアアースの供給網を構築する</a:t>
            </a:r>
          </a:p>
        </p:txBody>
      </p:sp>
      <p:sp>
        <p:nvSpPr>
          <p:cNvPr id="4" name="テキスト プレースホルダー 3">
            <a:extLst>
              <a:ext uri="{FF2B5EF4-FFF2-40B4-BE49-F238E27FC236}">
                <a16:creationId xmlns:a16="http://schemas.microsoft.com/office/drawing/2014/main" id="{78F669B0-9E7C-3FD8-8310-82F3A2F7E151}"/>
              </a:ext>
            </a:extLst>
          </p:cNvPr>
          <p:cNvSpPr>
            <a:spLocks noGrp="1"/>
          </p:cNvSpPr>
          <p:nvPr>
            <p:ph type="body" idx="1"/>
          </p:nvPr>
        </p:nvSpPr>
        <p:spPr>
          <a:xfrm>
            <a:off x="838200" y="4796291"/>
            <a:ext cx="10515600" cy="1500187"/>
          </a:xfrm>
        </p:spPr>
        <p:txBody>
          <a:bodyPr>
            <a:normAutofit/>
          </a:bodyPr>
          <a:lstStyle/>
          <a:p>
            <a:r>
              <a:rPr lang="ja-JP" altLang="en-US" sz="3200" dirty="0">
                <a:latin typeface="HGP明朝E" panose="02020900000000000000" pitchFamily="18" charset="-128"/>
                <a:ea typeface="HGP明朝E" panose="02020900000000000000" pitchFamily="18" charset="-128"/>
              </a:rPr>
              <a:t>２０１０年　日中対立　レアアースの輸出管理</a:t>
            </a:r>
            <a:endParaRPr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対中依存度を下げて現在は５０％台に</a:t>
            </a:r>
          </a:p>
        </p:txBody>
      </p:sp>
    </p:spTree>
    <p:extLst>
      <p:ext uri="{BB962C8B-B14F-4D97-AF65-F5344CB8AC3E}">
        <p14:creationId xmlns:p14="http://schemas.microsoft.com/office/powerpoint/2010/main" val="33118758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FA91F268-88AC-0BFD-2A7A-9EE3AB052125}"/>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焦点は東アジア、日本に移る</a:t>
            </a:r>
          </a:p>
        </p:txBody>
      </p:sp>
      <p:sp>
        <p:nvSpPr>
          <p:cNvPr id="5" name="コンテンツ プレースホルダー 4">
            <a:extLst>
              <a:ext uri="{FF2B5EF4-FFF2-40B4-BE49-F238E27FC236}">
                <a16:creationId xmlns:a16="http://schemas.microsoft.com/office/drawing/2014/main" id="{5A136BE2-B43E-C8B7-78C3-51643F12D47D}"/>
              </a:ext>
            </a:extLst>
          </p:cNvPr>
          <p:cNvSpPr>
            <a:spLocks noGrp="1"/>
          </p:cNvSpPr>
          <p:nvPr>
            <p:ph idx="1"/>
          </p:nvPr>
        </p:nvSpPr>
        <p:spPr/>
        <p:txBody>
          <a:bodyPr>
            <a:normAutofit/>
          </a:bodyPr>
          <a:lstStyle/>
          <a:p>
            <a:r>
              <a:rPr lang="ja-JP" altLang="en-US" sz="4000" dirty="0">
                <a:latin typeface="HGP明朝E" panose="02020900000000000000" pitchFamily="18" charset="-128"/>
                <a:ea typeface="HGP明朝E" panose="02020900000000000000" pitchFamily="18" charset="-128"/>
              </a:rPr>
              <a:t>米中衝突は不可避（経済、外交、軍事？）</a:t>
            </a:r>
            <a:endParaRPr lang="en-US" altLang="ja-JP" sz="4000" dirty="0">
              <a:latin typeface="HGP明朝E" panose="02020900000000000000" pitchFamily="18" charset="-128"/>
              <a:ea typeface="HGP明朝E" panose="02020900000000000000" pitchFamily="18" charset="-128"/>
            </a:endParaRPr>
          </a:p>
          <a:p>
            <a:pPr lvl="1"/>
            <a:r>
              <a:rPr lang="ja-JP" altLang="en-US" sz="3600" dirty="0">
                <a:latin typeface="HGP明朝E" panose="02020900000000000000" pitchFamily="18" charset="-128"/>
                <a:ea typeface="HGP明朝E" panose="02020900000000000000" pitchFamily="18" charset="-128"/>
              </a:rPr>
              <a:t>米国および同盟国間で「</a:t>
            </a:r>
            <a:r>
              <a:rPr lang="ja-JP" altLang="en-US" sz="3600" dirty="0">
                <a:highlight>
                  <a:srgbClr val="FFFF00"/>
                </a:highlight>
                <a:latin typeface="HGP明朝E" panose="02020900000000000000" pitchFamily="18" charset="-128"/>
                <a:ea typeface="HGP明朝E" panose="02020900000000000000" pitchFamily="18" charset="-128"/>
              </a:rPr>
              <a:t>戦略の共有</a:t>
            </a:r>
            <a:r>
              <a:rPr lang="ja-JP" altLang="en-US" sz="3600" dirty="0">
                <a:latin typeface="HGP明朝E" panose="02020900000000000000" pitchFamily="18" charset="-128"/>
                <a:ea typeface="HGP明朝E" panose="02020900000000000000" pitchFamily="18" charset="-128"/>
              </a:rPr>
              <a:t>」を</a:t>
            </a:r>
            <a:endParaRPr lang="en-US" altLang="ja-JP" sz="3600" dirty="0">
              <a:latin typeface="HGP明朝E" panose="02020900000000000000" pitchFamily="18" charset="-128"/>
              <a:ea typeface="HGP明朝E" panose="02020900000000000000" pitchFamily="18" charset="-128"/>
            </a:endParaRPr>
          </a:p>
          <a:p>
            <a:pPr lvl="1"/>
            <a:endParaRPr lang="en-US" altLang="ja-JP" sz="3600" dirty="0">
              <a:latin typeface="HGP明朝E" panose="02020900000000000000" pitchFamily="18" charset="-128"/>
              <a:ea typeface="HGP明朝E" panose="02020900000000000000" pitchFamily="18" charset="-128"/>
            </a:endParaRPr>
          </a:p>
          <a:p>
            <a:r>
              <a:rPr lang="ja-JP" altLang="en-US" sz="4000" dirty="0">
                <a:latin typeface="HGP明朝E" panose="02020900000000000000" pitchFamily="18" charset="-128"/>
                <a:ea typeface="HGP明朝E" panose="02020900000000000000" pitchFamily="18" charset="-128"/>
              </a:rPr>
              <a:t>戦略　</a:t>
            </a:r>
            <a:endParaRPr lang="en-US" altLang="ja-JP" sz="4000" dirty="0">
              <a:latin typeface="HGP明朝E" panose="02020900000000000000" pitchFamily="18" charset="-128"/>
              <a:ea typeface="HGP明朝E" panose="02020900000000000000" pitchFamily="18" charset="-128"/>
            </a:endParaRPr>
          </a:p>
          <a:p>
            <a:pPr lvl="1"/>
            <a:r>
              <a:rPr lang="ja-JP" altLang="en-US" sz="3600" dirty="0">
                <a:latin typeface="HGP明朝E" panose="02020900000000000000" pitchFamily="18" charset="-128"/>
                <a:ea typeface="HGP明朝E" panose="02020900000000000000" pitchFamily="18" charset="-128"/>
              </a:rPr>
              <a:t>脅威に対する「対峙、管理、友好」の使い分け</a:t>
            </a:r>
            <a:endParaRPr lang="en-US" altLang="ja-JP" sz="36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3866221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100</TotalTime>
  <Words>738</Words>
  <Application>Microsoft Office PowerPoint</Application>
  <PresentationFormat>ワイド画面</PresentationFormat>
  <Paragraphs>66</Paragraphs>
  <Slides>14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14</vt:i4>
      </vt:variant>
    </vt:vector>
  </HeadingPairs>
  <TitlesOfParts>
    <vt:vector size="19" baseType="lpstr">
      <vt:lpstr>HGP明朝E</vt:lpstr>
      <vt:lpstr>游ゴシック</vt:lpstr>
      <vt:lpstr>游ゴシック Light</vt:lpstr>
      <vt:lpstr>Arial</vt:lpstr>
      <vt:lpstr>Office テーマ</vt:lpstr>
      <vt:lpstr>世界と日本 ２０２５年を振り返る 課題の確認</vt:lpstr>
      <vt:lpstr>世界は大きく動いた</vt:lpstr>
      <vt:lpstr>米国が主導</vt:lpstr>
      <vt:lpstr>トランプ米大統領の就任演説</vt:lpstr>
      <vt:lpstr>PowerPoint プレゼンテーション</vt:lpstr>
      <vt:lpstr>PowerPoint プレゼンテーション</vt:lpstr>
      <vt:lpstr>米中首脳会談の本質</vt:lpstr>
      <vt:lpstr>日米・・・レアアースの供給網を構築する</vt:lpstr>
      <vt:lpstr>焦点は東アジア、日本に移る</vt:lpstr>
      <vt:lpstr>中国　総力を挙げての対日圧力</vt:lpstr>
      <vt:lpstr>「一つの中国」原則</vt:lpstr>
      <vt:lpstr>「一つの中国」原則 →台湾は中華人民共和国の領土の一部</vt:lpstr>
      <vt:lpstr>米中接近　短期的に</vt:lpstr>
      <vt:lpstr>日本は振り回されてはいけない  来年は正念場</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yoshio watanabe</dc:creator>
  <cp:revision>2</cp:revision>
  <dcterms:created xsi:type="dcterms:W3CDTF">2025-12-19T13:06:53Z</dcterms:created>
  <dcterms:modified xsi:type="dcterms:W3CDTF">2025-12-22T10:07:33Z</dcterms:modified>
</cp:coreProperties>
</file>